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408" r:id="rId3"/>
    <p:sldId id="410" r:id="rId4"/>
    <p:sldId id="411" r:id="rId5"/>
    <p:sldId id="393" r:id="rId6"/>
    <p:sldId id="371" r:id="rId7"/>
    <p:sldId id="403" r:id="rId8"/>
    <p:sldId id="394" r:id="rId9"/>
    <p:sldId id="400" r:id="rId10"/>
    <p:sldId id="412" r:id="rId11"/>
    <p:sldId id="413" r:id="rId12"/>
    <p:sldId id="381" r:id="rId13"/>
    <p:sldId id="414" r:id="rId14"/>
    <p:sldId id="41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76" autoAdjust="0"/>
    <p:restoredTop sz="93981" autoAdjust="0"/>
  </p:normalViewPr>
  <p:slideViewPr>
    <p:cSldViewPr snapToGrid="0">
      <p:cViewPr varScale="1">
        <p:scale>
          <a:sx n="86" d="100"/>
          <a:sy n="86" d="100"/>
        </p:scale>
        <p:origin x="3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33EBB9-B2F5-BD48-AA24-6738A44DEAFA}" type="doc">
      <dgm:prSet loTypeId="urn:microsoft.com/office/officeart/2005/8/layout/vList2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AAF166-6C97-904E-BB7C-A6E940D1943E}">
      <dgm:prSet/>
      <dgm:spPr/>
      <dgm:t>
        <a:bodyPr/>
        <a:lstStyle/>
        <a:p>
          <a:pPr rtl="0"/>
          <a:r>
            <a:rPr lang="en-US" dirty="0" smtClean="0"/>
            <a:t>UDAY in “Hindi” means ”Rise”; often associated</a:t>
          </a:r>
          <a:r>
            <a:rPr lang="en-US" baseline="0" dirty="0" smtClean="0"/>
            <a:t> with</a:t>
          </a:r>
          <a:r>
            <a:rPr lang="en-US" dirty="0" smtClean="0"/>
            <a:t> ”A rising sun”</a:t>
          </a:r>
          <a:endParaRPr lang="en-US" dirty="0"/>
        </a:p>
      </dgm:t>
    </dgm:pt>
    <dgm:pt modelId="{E0D6A496-CF7B-D244-AB4E-A19D3CD85630}" type="parTrans" cxnId="{5791F03D-9A51-5746-BDC9-F496E0AA5D46}">
      <dgm:prSet/>
      <dgm:spPr/>
      <dgm:t>
        <a:bodyPr/>
        <a:lstStyle/>
        <a:p>
          <a:endParaRPr lang="en-US"/>
        </a:p>
      </dgm:t>
    </dgm:pt>
    <dgm:pt modelId="{390AE827-C0F6-E74F-8305-B275D0221B0D}" type="sibTrans" cxnId="{5791F03D-9A51-5746-BDC9-F496E0AA5D46}">
      <dgm:prSet/>
      <dgm:spPr/>
      <dgm:t>
        <a:bodyPr/>
        <a:lstStyle/>
        <a:p>
          <a:endParaRPr lang="en-US"/>
        </a:p>
      </dgm:t>
    </dgm:pt>
    <dgm:pt modelId="{2EB72794-65C6-5542-A4EE-08F2258B42EB}">
      <dgm:prSet/>
      <dgm:spPr/>
      <dgm:t>
        <a:bodyPr/>
        <a:lstStyle/>
        <a:p>
          <a:pPr rtl="0"/>
          <a:r>
            <a:rPr lang="en-US" dirty="0" smtClean="0"/>
            <a:t>A scheme for operational and financial turnaround of State owned Power Distribution Utilities (DISCOMs)</a:t>
          </a:r>
          <a:endParaRPr lang="en-US" dirty="0"/>
        </a:p>
      </dgm:t>
    </dgm:pt>
    <dgm:pt modelId="{5CB48556-7640-514D-BB54-DF34CD123DDE}" type="parTrans" cxnId="{53C4D6FE-BE2F-134C-95DA-8D33F4E82FF0}">
      <dgm:prSet/>
      <dgm:spPr/>
      <dgm:t>
        <a:bodyPr/>
        <a:lstStyle/>
        <a:p>
          <a:endParaRPr lang="en-US"/>
        </a:p>
      </dgm:t>
    </dgm:pt>
    <dgm:pt modelId="{9D05EA8E-1B62-B84F-80D2-5BC4C2B49151}" type="sibTrans" cxnId="{53C4D6FE-BE2F-134C-95DA-8D33F4E82FF0}">
      <dgm:prSet/>
      <dgm:spPr/>
      <dgm:t>
        <a:bodyPr/>
        <a:lstStyle/>
        <a:p>
          <a:endParaRPr lang="en-US"/>
        </a:p>
      </dgm:t>
    </dgm:pt>
    <dgm:pt modelId="{3D6A6922-CA85-8F43-8B95-952BE7EB6A17}">
      <dgm:prSet/>
      <dgm:spPr/>
      <dgm:t>
        <a:bodyPr/>
        <a:lstStyle/>
        <a:p>
          <a:pPr rtl="0"/>
          <a:r>
            <a:rPr lang="en-US" smtClean="0"/>
            <a:t>An example of Cooperative federalism and collaborative Governance</a:t>
          </a:r>
          <a:endParaRPr lang="en-US"/>
        </a:p>
      </dgm:t>
    </dgm:pt>
    <dgm:pt modelId="{4B10B414-B565-E64C-B512-A4011BADA4B7}" type="parTrans" cxnId="{9022325E-B66E-7746-A175-B3D26D8D42D4}">
      <dgm:prSet/>
      <dgm:spPr/>
      <dgm:t>
        <a:bodyPr/>
        <a:lstStyle/>
        <a:p>
          <a:endParaRPr lang="en-US"/>
        </a:p>
      </dgm:t>
    </dgm:pt>
    <dgm:pt modelId="{4D42E81E-179A-0E48-8440-8354CD1332D4}" type="sibTrans" cxnId="{9022325E-B66E-7746-A175-B3D26D8D42D4}">
      <dgm:prSet/>
      <dgm:spPr/>
      <dgm:t>
        <a:bodyPr/>
        <a:lstStyle/>
        <a:p>
          <a:endParaRPr lang="en-US"/>
        </a:p>
      </dgm:t>
    </dgm:pt>
    <dgm:pt modelId="{FAE7AA01-4FA5-2E42-8CC8-E0AD88052CFF}" type="pres">
      <dgm:prSet presAssocID="{6033EBB9-B2F5-BD48-AA24-6738A44DEAFA}" presName="linear" presStyleCnt="0">
        <dgm:presLayoutVars>
          <dgm:animLvl val="lvl"/>
          <dgm:resizeHandles val="exact"/>
        </dgm:presLayoutVars>
      </dgm:prSet>
      <dgm:spPr/>
    </dgm:pt>
    <dgm:pt modelId="{A7B43FFD-F2A2-1841-8F52-C369A67E6634}" type="pres">
      <dgm:prSet presAssocID="{FFAAF166-6C97-904E-BB7C-A6E940D1943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ED4E12-6A19-E841-9644-CB55BF2C0575}" type="pres">
      <dgm:prSet presAssocID="{390AE827-C0F6-E74F-8305-B275D0221B0D}" presName="spacer" presStyleCnt="0"/>
      <dgm:spPr/>
    </dgm:pt>
    <dgm:pt modelId="{C341B604-91E4-7943-A67A-39E4CDCCF7A9}" type="pres">
      <dgm:prSet presAssocID="{2EB72794-65C6-5542-A4EE-08F2258B42E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67C2CF2-26F5-5A4A-8347-F1F16AC4BBEA}" type="pres">
      <dgm:prSet presAssocID="{9D05EA8E-1B62-B84F-80D2-5BC4C2B49151}" presName="spacer" presStyleCnt="0"/>
      <dgm:spPr/>
    </dgm:pt>
    <dgm:pt modelId="{4E2CAC81-4B3C-8142-AA82-CFB5256243F9}" type="pres">
      <dgm:prSet presAssocID="{3D6A6922-CA85-8F43-8B95-952BE7EB6A1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791F03D-9A51-5746-BDC9-F496E0AA5D46}" srcId="{6033EBB9-B2F5-BD48-AA24-6738A44DEAFA}" destId="{FFAAF166-6C97-904E-BB7C-A6E940D1943E}" srcOrd="0" destOrd="0" parTransId="{E0D6A496-CF7B-D244-AB4E-A19D3CD85630}" sibTransId="{390AE827-C0F6-E74F-8305-B275D0221B0D}"/>
    <dgm:cxn modelId="{53C4D6FE-BE2F-134C-95DA-8D33F4E82FF0}" srcId="{6033EBB9-B2F5-BD48-AA24-6738A44DEAFA}" destId="{2EB72794-65C6-5542-A4EE-08F2258B42EB}" srcOrd="1" destOrd="0" parTransId="{5CB48556-7640-514D-BB54-DF34CD123DDE}" sibTransId="{9D05EA8E-1B62-B84F-80D2-5BC4C2B49151}"/>
    <dgm:cxn modelId="{930E7620-5E22-FE4E-9F59-A27FD95E5410}" type="presOf" srcId="{2EB72794-65C6-5542-A4EE-08F2258B42EB}" destId="{C341B604-91E4-7943-A67A-39E4CDCCF7A9}" srcOrd="0" destOrd="0" presId="urn:microsoft.com/office/officeart/2005/8/layout/vList2"/>
    <dgm:cxn modelId="{9022325E-B66E-7746-A175-B3D26D8D42D4}" srcId="{6033EBB9-B2F5-BD48-AA24-6738A44DEAFA}" destId="{3D6A6922-CA85-8F43-8B95-952BE7EB6A17}" srcOrd="2" destOrd="0" parTransId="{4B10B414-B565-E64C-B512-A4011BADA4B7}" sibTransId="{4D42E81E-179A-0E48-8440-8354CD1332D4}"/>
    <dgm:cxn modelId="{79967518-B1C7-3F47-A9C7-6DA80280E119}" type="presOf" srcId="{3D6A6922-CA85-8F43-8B95-952BE7EB6A17}" destId="{4E2CAC81-4B3C-8142-AA82-CFB5256243F9}" srcOrd="0" destOrd="0" presId="urn:microsoft.com/office/officeart/2005/8/layout/vList2"/>
    <dgm:cxn modelId="{925252EA-8EC8-0440-A18F-0E1B93D80F76}" type="presOf" srcId="{6033EBB9-B2F5-BD48-AA24-6738A44DEAFA}" destId="{FAE7AA01-4FA5-2E42-8CC8-E0AD88052CFF}" srcOrd="0" destOrd="0" presId="urn:microsoft.com/office/officeart/2005/8/layout/vList2"/>
    <dgm:cxn modelId="{8FC4B8E1-F0FB-8443-B91F-E39854275576}" type="presOf" srcId="{FFAAF166-6C97-904E-BB7C-A6E940D1943E}" destId="{A7B43FFD-F2A2-1841-8F52-C369A67E6634}" srcOrd="0" destOrd="0" presId="urn:microsoft.com/office/officeart/2005/8/layout/vList2"/>
    <dgm:cxn modelId="{1E16DF2E-33B2-584D-9D99-325AC91D8789}" type="presParOf" srcId="{FAE7AA01-4FA5-2E42-8CC8-E0AD88052CFF}" destId="{A7B43FFD-F2A2-1841-8F52-C369A67E6634}" srcOrd="0" destOrd="0" presId="urn:microsoft.com/office/officeart/2005/8/layout/vList2"/>
    <dgm:cxn modelId="{BEC3826A-D602-4E4C-AADC-ADC9744977FC}" type="presParOf" srcId="{FAE7AA01-4FA5-2E42-8CC8-E0AD88052CFF}" destId="{FDED4E12-6A19-E841-9644-CB55BF2C0575}" srcOrd="1" destOrd="0" presId="urn:microsoft.com/office/officeart/2005/8/layout/vList2"/>
    <dgm:cxn modelId="{222DB863-27C3-7C40-9FFC-50CCAAA8C15E}" type="presParOf" srcId="{FAE7AA01-4FA5-2E42-8CC8-E0AD88052CFF}" destId="{C341B604-91E4-7943-A67A-39E4CDCCF7A9}" srcOrd="2" destOrd="0" presId="urn:microsoft.com/office/officeart/2005/8/layout/vList2"/>
    <dgm:cxn modelId="{7EB02BEC-DE55-5D4D-97AB-6AC9932E7915}" type="presParOf" srcId="{FAE7AA01-4FA5-2E42-8CC8-E0AD88052CFF}" destId="{C67C2CF2-26F5-5A4A-8347-F1F16AC4BBEA}" srcOrd="3" destOrd="0" presId="urn:microsoft.com/office/officeart/2005/8/layout/vList2"/>
    <dgm:cxn modelId="{78EB0624-A4ED-654E-90D5-DACE054DE685}" type="presParOf" srcId="{FAE7AA01-4FA5-2E42-8CC8-E0AD88052CFF}" destId="{4E2CAC81-4B3C-8142-AA82-CFB5256243F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75B8DEC-FC33-EE46-8412-6A0F0375D613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3770E7-7C67-2E49-A079-B9E5FB4A4143}">
      <dgm:prSet/>
      <dgm:spPr/>
      <dgm:t>
        <a:bodyPr/>
        <a:lstStyle/>
        <a:p>
          <a:pPr rtl="0"/>
          <a:r>
            <a:rPr lang="en-US" smtClean="0"/>
            <a:t>Support efficient plants for Power production</a:t>
          </a:r>
          <a:endParaRPr lang="en-US"/>
        </a:p>
      </dgm:t>
    </dgm:pt>
    <dgm:pt modelId="{925F003D-CEA0-6947-A001-2ECC9EDC6021}" type="parTrans" cxnId="{9EEF6712-9698-934E-BD17-D315D4C9214F}">
      <dgm:prSet/>
      <dgm:spPr/>
      <dgm:t>
        <a:bodyPr/>
        <a:lstStyle/>
        <a:p>
          <a:endParaRPr lang="en-US"/>
        </a:p>
      </dgm:t>
    </dgm:pt>
    <dgm:pt modelId="{BF649143-12C3-B849-833B-486A6AF4A769}" type="sibTrans" cxnId="{9EEF6712-9698-934E-BD17-D315D4C9214F}">
      <dgm:prSet/>
      <dgm:spPr/>
      <dgm:t>
        <a:bodyPr/>
        <a:lstStyle/>
        <a:p>
          <a:endParaRPr lang="en-US"/>
        </a:p>
      </dgm:t>
    </dgm:pt>
    <dgm:pt modelId="{307A5480-BD3F-7348-81F1-87C7B6E76323}">
      <dgm:prSet/>
      <dgm:spPr/>
      <dgm:t>
        <a:bodyPr/>
        <a:lstStyle/>
        <a:p>
          <a:pPr rtl="0"/>
          <a:r>
            <a:rPr lang="en-US" smtClean="0"/>
            <a:t>Reduction in coal transportation; lower costs</a:t>
          </a:r>
          <a:endParaRPr lang="en-US"/>
        </a:p>
      </dgm:t>
    </dgm:pt>
    <dgm:pt modelId="{80DE96C9-BA47-7C44-A4CA-2645C23C125B}" type="parTrans" cxnId="{1E9AFD95-6FFC-6F4B-8B73-B204EF46B490}">
      <dgm:prSet/>
      <dgm:spPr/>
      <dgm:t>
        <a:bodyPr/>
        <a:lstStyle/>
        <a:p>
          <a:endParaRPr lang="en-US"/>
        </a:p>
      </dgm:t>
    </dgm:pt>
    <dgm:pt modelId="{F0739C7D-0FFE-6347-8AFB-FE30043401FE}" type="sibTrans" cxnId="{1E9AFD95-6FFC-6F4B-8B73-B204EF46B490}">
      <dgm:prSet/>
      <dgm:spPr/>
      <dgm:t>
        <a:bodyPr/>
        <a:lstStyle/>
        <a:p>
          <a:endParaRPr lang="en-US"/>
        </a:p>
      </dgm:t>
    </dgm:pt>
    <dgm:pt modelId="{DD826858-2565-1646-B427-0BE89CAB54FE}">
      <dgm:prSet/>
      <dgm:spPr/>
      <dgm:t>
        <a:bodyPr/>
        <a:lstStyle/>
        <a:p>
          <a:pPr rtl="0"/>
          <a:r>
            <a:rPr lang="en-US" dirty="0" smtClean="0"/>
            <a:t>Measures for faster completion of Transmission lines</a:t>
          </a:r>
          <a:endParaRPr lang="en-US" dirty="0"/>
        </a:p>
      </dgm:t>
    </dgm:pt>
    <dgm:pt modelId="{CA84F6EB-104E-7B49-992C-A369DDF14C9F}" type="parTrans" cxnId="{76D6461E-9B56-8D47-9725-AF9E8112BD69}">
      <dgm:prSet/>
      <dgm:spPr/>
      <dgm:t>
        <a:bodyPr/>
        <a:lstStyle/>
        <a:p>
          <a:endParaRPr lang="en-US"/>
        </a:p>
      </dgm:t>
    </dgm:pt>
    <dgm:pt modelId="{D8480CDD-9EB3-484D-8E9B-1F5099C83287}" type="sibTrans" cxnId="{76D6461E-9B56-8D47-9725-AF9E8112BD69}">
      <dgm:prSet/>
      <dgm:spPr/>
      <dgm:t>
        <a:bodyPr/>
        <a:lstStyle/>
        <a:p>
          <a:endParaRPr lang="en-US"/>
        </a:p>
      </dgm:t>
    </dgm:pt>
    <dgm:pt modelId="{ACA236C2-EA3E-8942-8A25-5634270A9ED2}">
      <dgm:prSet/>
      <dgm:spPr/>
      <dgm:t>
        <a:bodyPr/>
        <a:lstStyle/>
        <a:p>
          <a:pPr rtl="0"/>
          <a:r>
            <a:rPr lang="en-US" dirty="0" smtClean="0"/>
            <a:t>Coal price rationalization, Higher supply,</a:t>
          </a:r>
          <a:r>
            <a:rPr lang="en-US" baseline="0" dirty="0" smtClean="0"/>
            <a:t> </a:t>
          </a:r>
          <a:r>
            <a:rPr lang="en-US" baseline="0" dirty="0" err="1" smtClean="0"/>
            <a:t>etc</a:t>
          </a:r>
          <a:endParaRPr lang="en-US" dirty="0"/>
        </a:p>
      </dgm:t>
    </dgm:pt>
    <dgm:pt modelId="{5F1A9DD8-C23D-2C40-9234-7841EFD4FD2D}" type="parTrans" cxnId="{660B0FE1-3DEE-2946-B136-689E4353A7CA}">
      <dgm:prSet/>
      <dgm:spPr/>
      <dgm:t>
        <a:bodyPr/>
        <a:lstStyle/>
        <a:p>
          <a:endParaRPr lang="en-US"/>
        </a:p>
      </dgm:t>
    </dgm:pt>
    <dgm:pt modelId="{B69AC72C-0820-7945-97FB-3EA1B4D0A2B0}" type="sibTrans" cxnId="{660B0FE1-3DEE-2946-B136-689E4353A7CA}">
      <dgm:prSet/>
      <dgm:spPr/>
      <dgm:t>
        <a:bodyPr/>
        <a:lstStyle/>
        <a:p>
          <a:endParaRPr lang="en-US"/>
        </a:p>
      </dgm:t>
    </dgm:pt>
    <dgm:pt modelId="{617FDEB6-88D2-BA47-91C5-5C0EEF945F65}" type="pres">
      <dgm:prSet presAssocID="{275B8DEC-FC33-EE46-8412-6A0F0375D613}" presName="linear" presStyleCnt="0">
        <dgm:presLayoutVars>
          <dgm:animLvl val="lvl"/>
          <dgm:resizeHandles val="exact"/>
        </dgm:presLayoutVars>
      </dgm:prSet>
      <dgm:spPr/>
    </dgm:pt>
    <dgm:pt modelId="{A7239DD8-D323-3645-8C21-E6A26DCA3F91}" type="pres">
      <dgm:prSet presAssocID="{6C3770E7-7C67-2E49-A079-B9E5FB4A414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919FB61-120F-054E-B2CA-C77C59205B6F}" type="pres">
      <dgm:prSet presAssocID="{BF649143-12C3-B849-833B-486A6AF4A769}" presName="spacer" presStyleCnt="0"/>
      <dgm:spPr/>
    </dgm:pt>
    <dgm:pt modelId="{06974C08-3C1F-9542-A084-E60917B257D9}" type="pres">
      <dgm:prSet presAssocID="{307A5480-BD3F-7348-81F1-87C7B6E7632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78F4F2E-F4F7-034D-8D82-543820C2EFD7}" type="pres">
      <dgm:prSet presAssocID="{F0739C7D-0FFE-6347-8AFB-FE30043401FE}" presName="spacer" presStyleCnt="0"/>
      <dgm:spPr/>
    </dgm:pt>
    <dgm:pt modelId="{5B67C95C-F532-EC47-B92F-B95758D8967F}" type="pres">
      <dgm:prSet presAssocID="{DD826858-2565-1646-B427-0BE89CAB54F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A9E915E-81E8-D74D-82C2-9609849AAAB4}" type="pres">
      <dgm:prSet presAssocID="{D8480CDD-9EB3-484D-8E9B-1F5099C83287}" presName="spacer" presStyleCnt="0"/>
      <dgm:spPr/>
    </dgm:pt>
    <dgm:pt modelId="{5898DD89-1A86-2941-8F01-C8625983B1F1}" type="pres">
      <dgm:prSet presAssocID="{ACA236C2-EA3E-8942-8A25-5634270A9ED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60B0FE1-3DEE-2946-B136-689E4353A7CA}" srcId="{275B8DEC-FC33-EE46-8412-6A0F0375D613}" destId="{ACA236C2-EA3E-8942-8A25-5634270A9ED2}" srcOrd="3" destOrd="0" parTransId="{5F1A9DD8-C23D-2C40-9234-7841EFD4FD2D}" sibTransId="{B69AC72C-0820-7945-97FB-3EA1B4D0A2B0}"/>
    <dgm:cxn modelId="{07AE569D-F0BE-7240-80D1-DA73092B5533}" type="presOf" srcId="{307A5480-BD3F-7348-81F1-87C7B6E76323}" destId="{06974C08-3C1F-9542-A084-E60917B257D9}" srcOrd="0" destOrd="0" presId="urn:microsoft.com/office/officeart/2005/8/layout/vList2"/>
    <dgm:cxn modelId="{69485E7A-CB97-7544-9015-074CD5975DE4}" type="presOf" srcId="{275B8DEC-FC33-EE46-8412-6A0F0375D613}" destId="{617FDEB6-88D2-BA47-91C5-5C0EEF945F65}" srcOrd="0" destOrd="0" presId="urn:microsoft.com/office/officeart/2005/8/layout/vList2"/>
    <dgm:cxn modelId="{A4656536-FAB6-6847-8982-B6645102439C}" type="presOf" srcId="{6C3770E7-7C67-2E49-A079-B9E5FB4A4143}" destId="{A7239DD8-D323-3645-8C21-E6A26DCA3F91}" srcOrd="0" destOrd="0" presId="urn:microsoft.com/office/officeart/2005/8/layout/vList2"/>
    <dgm:cxn modelId="{2771180E-C4BD-E64E-9E19-EE190FE44F05}" type="presOf" srcId="{ACA236C2-EA3E-8942-8A25-5634270A9ED2}" destId="{5898DD89-1A86-2941-8F01-C8625983B1F1}" srcOrd="0" destOrd="0" presId="urn:microsoft.com/office/officeart/2005/8/layout/vList2"/>
    <dgm:cxn modelId="{A09910B6-EAE3-7F47-88BB-242E9D1BAFAC}" type="presOf" srcId="{DD826858-2565-1646-B427-0BE89CAB54FE}" destId="{5B67C95C-F532-EC47-B92F-B95758D8967F}" srcOrd="0" destOrd="0" presId="urn:microsoft.com/office/officeart/2005/8/layout/vList2"/>
    <dgm:cxn modelId="{76D6461E-9B56-8D47-9725-AF9E8112BD69}" srcId="{275B8DEC-FC33-EE46-8412-6A0F0375D613}" destId="{DD826858-2565-1646-B427-0BE89CAB54FE}" srcOrd="2" destOrd="0" parTransId="{CA84F6EB-104E-7B49-992C-A369DDF14C9F}" sibTransId="{D8480CDD-9EB3-484D-8E9B-1F5099C83287}"/>
    <dgm:cxn modelId="{9EEF6712-9698-934E-BD17-D315D4C9214F}" srcId="{275B8DEC-FC33-EE46-8412-6A0F0375D613}" destId="{6C3770E7-7C67-2E49-A079-B9E5FB4A4143}" srcOrd="0" destOrd="0" parTransId="{925F003D-CEA0-6947-A001-2ECC9EDC6021}" sibTransId="{BF649143-12C3-B849-833B-486A6AF4A769}"/>
    <dgm:cxn modelId="{1E9AFD95-6FFC-6F4B-8B73-B204EF46B490}" srcId="{275B8DEC-FC33-EE46-8412-6A0F0375D613}" destId="{307A5480-BD3F-7348-81F1-87C7B6E76323}" srcOrd="1" destOrd="0" parTransId="{80DE96C9-BA47-7C44-A4CA-2645C23C125B}" sibTransId="{F0739C7D-0FFE-6347-8AFB-FE30043401FE}"/>
    <dgm:cxn modelId="{7722115F-F0D0-234A-9620-C77C57C43D15}" type="presParOf" srcId="{617FDEB6-88D2-BA47-91C5-5C0EEF945F65}" destId="{A7239DD8-D323-3645-8C21-E6A26DCA3F91}" srcOrd="0" destOrd="0" presId="urn:microsoft.com/office/officeart/2005/8/layout/vList2"/>
    <dgm:cxn modelId="{7B87FC91-8902-1745-BFBD-F910B3C3CE86}" type="presParOf" srcId="{617FDEB6-88D2-BA47-91C5-5C0EEF945F65}" destId="{F919FB61-120F-054E-B2CA-C77C59205B6F}" srcOrd="1" destOrd="0" presId="urn:microsoft.com/office/officeart/2005/8/layout/vList2"/>
    <dgm:cxn modelId="{35481646-A11F-2B49-B407-C27559062028}" type="presParOf" srcId="{617FDEB6-88D2-BA47-91C5-5C0EEF945F65}" destId="{06974C08-3C1F-9542-A084-E60917B257D9}" srcOrd="2" destOrd="0" presId="urn:microsoft.com/office/officeart/2005/8/layout/vList2"/>
    <dgm:cxn modelId="{BE53825C-5552-114A-B04A-5B205DB03821}" type="presParOf" srcId="{617FDEB6-88D2-BA47-91C5-5C0EEF945F65}" destId="{478F4F2E-F4F7-034D-8D82-543820C2EFD7}" srcOrd="3" destOrd="0" presId="urn:microsoft.com/office/officeart/2005/8/layout/vList2"/>
    <dgm:cxn modelId="{0C244254-8EB5-9D43-A8A0-E9F4DFE0F0F7}" type="presParOf" srcId="{617FDEB6-88D2-BA47-91C5-5C0EEF945F65}" destId="{5B67C95C-F532-EC47-B92F-B95758D8967F}" srcOrd="4" destOrd="0" presId="urn:microsoft.com/office/officeart/2005/8/layout/vList2"/>
    <dgm:cxn modelId="{154B8FA8-D059-5141-91E1-0652ED70ABC5}" type="presParOf" srcId="{617FDEB6-88D2-BA47-91C5-5C0EEF945F65}" destId="{AA9E915E-81E8-D74D-82C2-9609849AAAB4}" srcOrd="5" destOrd="0" presId="urn:microsoft.com/office/officeart/2005/8/layout/vList2"/>
    <dgm:cxn modelId="{6B80DBA0-C8DC-FC4B-B4AD-FB5290E4CE68}" type="presParOf" srcId="{617FDEB6-88D2-BA47-91C5-5C0EEF945F65}" destId="{5898DD89-1A86-2941-8F01-C8625983B1F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4E75515-B567-7C4D-B682-086E4BA8FCF9}" type="doc">
      <dgm:prSet loTypeId="urn:microsoft.com/office/officeart/2005/8/layout/hProcess9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50EC38-CDF3-DC4C-A955-9BDFC771051F}">
      <dgm:prSet/>
      <dgm:spPr/>
      <dgm:t>
        <a:bodyPr/>
        <a:lstStyle/>
        <a:p>
          <a:pPr rtl="0"/>
          <a:r>
            <a:rPr lang="en-IN" dirty="0" smtClean="0"/>
            <a:t>Tripartite MoUs</a:t>
          </a:r>
          <a:endParaRPr lang="en-IN" dirty="0"/>
        </a:p>
      </dgm:t>
    </dgm:pt>
    <dgm:pt modelId="{8F3525D6-A490-9549-AF23-7AEDBF188B1D}" type="parTrans" cxnId="{1BD7C427-F4BC-614F-BE38-251CB3145DDE}">
      <dgm:prSet/>
      <dgm:spPr/>
      <dgm:t>
        <a:bodyPr/>
        <a:lstStyle/>
        <a:p>
          <a:endParaRPr lang="en-US"/>
        </a:p>
      </dgm:t>
    </dgm:pt>
    <dgm:pt modelId="{EF9E8A07-0856-1841-AAB1-65790D75BE1B}" type="sibTrans" cxnId="{1BD7C427-F4BC-614F-BE38-251CB3145DDE}">
      <dgm:prSet/>
      <dgm:spPr/>
      <dgm:t>
        <a:bodyPr/>
        <a:lstStyle/>
        <a:p>
          <a:endParaRPr lang="en-US"/>
        </a:p>
      </dgm:t>
    </dgm:pt>
    <dgm:pt modelId="{74A886D8-DC4E-8E46-83DA-E9D7A1ED7469}">
      <dgm:prSet/>
      <dgm:spPr/>
      <dgm:t>
        <a:bodyPr/>
        <a:lstStyle/>
        <a:p>
          <a:pPr rtl="0"/>
          <a:r>
            <a:rPr lang="en-IN" dirty="0" smtClean="0"/>
            <a:t>Details of operational activities</a:t>
          </a:r>
          <a:endParaRPr lang="en-IN" dirty="0"/>
        </a:p>
      </dgm:t>
    </dgm:pt>
    <dgm:pt modelId="{B7638CDD-442F-664A-8B39-1461ECB56E76}" type="parTrans" cxnId="{E701CFCD-D7EB-8A4A-AE94-B3EE530C65DD}">
      <dgm:prSet/>
      <dgm:spPr/>
      <dgm:t>
        <a:bodyPr/>
        <a:lstStyle/>
        <a:p>
          <a:endParaRPr lang="en-US"/>
        </a:p>
      </dgm:t>
    </dgm:pt>
    <dgm:pt modelId="{54EED02A-6E15-9847-86D6-8A7DB85DC4B0}" type="sibTrans" cxnId="{E701CFCD-D7EB-8A4A-AE94-B3EE530C65DD}">
      <dgm:prSet/>
      <dgm:spPr/>
      <dgm:t>
        <a:bodyPr/>
        <a:lstStyle/>
        <a:p>
          <a:endParaRPr lang="en-US"/>
        </a:p>
      </dgm:t>
    </dgm:pt>
    <dgm:pt modelId="{FC6AB389-82CE-CC4D-8380-D814316793A0}">
      <dgm:prSet/>
      <dgm:spPr/>
      <dgm:t>
        <a:bodyPr/>
        <a:lstStyle/>
        <a:p>
          <a:pPr rtl="0"/>
          <a:r>
            <a:rPr lang="en-IN" smtClean="0"/>
            <a:t>Division level targets of loss reduction with responsibilities, resources and timelines</a:t>
          </a:r>
          <a:endParaRPr lang="en-IN"/>
        </a:p>
      </dgm:t>
    </dgm:pt>
    <dgm:pt modelId="{94E436C5-C7D1-DA46-9DB3-F119E0E6DF89}" type="parTrans" cxnId="{28530445-8669-1948-B7CE-4E4B6132A8EF}">
      <dgm:prSet/>
      <dgm:spPr/>
      <dgm:t>
        <a:bodyPr/>
        <a:lstStyle/>
        <a:p>
          <a:endParaRPr lang="en-US"/>
        </a:p>
      </dgm:t>
    </dgm:pt>
    <dgm:pt modelId="{DAA09068-EBD7-C24E-900C-A1FB62D23624}" type="sibTrans" cxnId="{28530445-8669-1948-B7CE-4E4B6132A8EF}">
      <dgm:prSet/>
      <dgm:spPr/>
      <dgm:t>
        <a:bodyPr/>
        <a:lstStyle/>
        <a:p>
          <a:endParaRPr lang="en-US"/>
        </a:p>
      </dgm:t>
    </dgm:pt>
    <dgm:pt modelId="{91FF135F-D558-9649-91A4-8121676861D9}">
      <dgm:prSet/>
      <dgm:spPr/>
      <dgm:t>
        <a:bodyPr/>
        <a:lstStyle/>
        <a:p>
          <a:pPr rtl="0"/>
          <a:r>
            <a:rPr lang="en-IN" dirty="0" smtClean="0"/>
            <a:t>Monthly</a:t>
          </a:r>
          <a:r>
            <a:rPr lang="en-IN" baseline="0" dirty="0" smtClean="0"/>
            <a:t> </a:t>
          </a:r>
          <a:r>
            <a:rPr lang="en-IN" dirty="0" smtClean="0"/>
            <a:t>Reviews</a:t>
          </a:r>
          <a:endParaRPr lang="en-IN" dirty="0"/>
        </a:p>
      </dgm:t>
    </dgm:pt>
    <dgm:pt modelId="{4818A248-41C3-164D-AD33-EA9D336A1147}" type="parTrans" cxnId="{696DCD47-297A-7F4E-AC64-FA67376D9E21}">
      <dgm:prSet/>
      <dgm:spPr/>
      <dgm:t>
        <a:bodyPr/>
        <a:lstStyle/>
        <a:p>
          <a:endParaRPr lang="en-US"/>
        </a:p>
      </dgm:t>
    </dgm:pt>
    <dgm:pt modelId="{940DC45B-DE3E-8E46-A18C-EAB617CFF0F6}" type="sibTrans" cxnId="{696DCD47-297A-7F4E-AC64-FA67376D9E21}">
      <dgm:prSet/>
      <dgm:spPr/>
      <dgm:t>
        <a:bodyPr/>
        <a:lstStyle/>
        <a:p>
          <a:endParaRPr lang="en-US"/>
        </a:p>
      </dgm:t>
    </dgm:pt>
    <dgm:pt modelId="{459C52F8-157F-594A-BB3E-9797E64D6DB5}" type="pres">
      <dgm:prSet presAssocID="{04E75515-B567-7C4D-B682-086E4BA8FCF9}" presName="CompostProcess" presStyleCnt="0">
        <dgm:presLayoutVars>
          <dgm:dir/>
          <dgm:resizeHandles val="exact"/>
        </dgm:presLayoutVars>
      </dgm:prSet>
      <dgm:spPr/>
    </dgm:pt>
    <dgm:pt modelId="{95163381-6799-6D45-B24F-223ED3513F6C}" type="pres">
      <dgm:prSet presAssocID="{04E75515-B567-7C4D-B682-086E4BA8FCF9}" presName="arrow" presStyleLbl="bgShp" presStyleIdx="0" presStyleCnt="1"/>
      <dgm:spPr/>
    </dgm:pt>
    <dgm:pt modelId="{6C90CAF8-D134-D44A-AD2F-32019F5AB49D}" type="pres">
      <dgm:prSet presAssocID="{04E75515-B567-7C4D-B682-086E4BA8FCF9}" presName="linearProcess" presStyleCnt="0"/>
      <dgm:spPr/>
    </dgm:pt>
    <dgm:pt modelId="{C48F5D73-CC89-A244-B1F4-83E661A82639}" type="pres">
      <dgm:prSet presAssocID="{7B50EC38-CDF3-DC4C-A955-9BDFC771051F}" presName="textNode" presStyleLbl="node1" presStyleIdx="0" presStyleCnt="4">
        <dgm:presLayoutVars>
          <dgm:bulletEnabled val="1"/>
        </dgm:presLayoutVars>
      </dgm:prSet>
      <dgm:spPr/>
    </dgm:pt>
    <dgm:pt modelId="{D289A9CC-392C-0241-B2BD-DBCE49C5334E}" type="pres">
      <dgm:prSet presAssocID="{EF9E8A07-0856-1841-AAB1-65790D75BE1B}" presName="sibTrans" presStyleCnt="0"/>
      <dgm:spPr/>
    </dgm:pt>
    <dgm:pt modelId="{C117CA31-BBD4-6049-93B9-75CBFB5D8344}" type="pres">
      <dgm:prSet presAssocID="{74A886D8-DC4E-8E46-83DA-E9D7A1ED7469}" presName="textNode" presStyleLbl="node1" presStyleIdx="1" presStyleCnt="4">
        <dgm:presLayoutVars>
          <dgm:bulletEnabled val="1"/>
        </dgm:presLayoutVars>
      </dgm:prSet>
      <dgm:spPr/>
    </dgm:pt>
    <dgm:pt modelId="{E480DA1C-ADDC-3A46-8D67-87841638F346}" type="pres">
      <dgm:prSet presAssocID="{54EED02A-6E15-9847-86D6-8A7DB85DC4B0}" presName="sibTrans" presStyleCnt="0"/>
      <dgm:spPr/>
    </dgm:pt>
    <dgm:pt modelId="{44B0E685-D2FF-4644-8F42-B52D0AD47995}" type="pres">
      <dgm:prSet presAssocID="{FC6AB389-82CE-CC4D-8380-D814316793A0}" presName="textNode" presStyleLbl="node1" presStyleIdx="2" presStyleCnt="4">
        <dgm:presLayoutVars>
          <dgm:bulletEnabled val="1"/>
        </dgm:presLayoutVars>
      </dgm:prSet>
      <dgm:spPr/>
    </dgm:pt>
    <dgm:pt modelId="{70A3CD90-DD15-804C-9911-8E8D0CC35554}" type="pres">
      <dgm:prSet presAssocID="{DAA09068-EBD7-C24E-900C-A1FB62D23624}" presName="sibTrans" presStyleCnt="0"/>
      <dgm:spPr/>
    </dgm:pt>
    <dgm:pt modelId="{DE36C773-B296-544E-9B2B-BFE8298F6430}" type="pres">
      <dgm:prSet presAssocID="{91FF135F-D558-9649-91A4-8121676861D9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701CFCD-D7EB-8A4A-AE94-B3EE530C65DD}" srcId="{04E75515-B567-7C4D-B682-086E4BA8FCF9}" destId="{74A886D8-DC4E-8E46-83DA-E9D7A1ED7469}" srcOrd="1" destOrd="0" parTransId="{B7638CDD-442F-664A-8B39-1461ECB56E76}" sibTransId="{54EED02A-6E15-9847-86D6-8A7DB85DC4B0}"/>
    <dgm:cxn modelId="{7E3B09CA-792D-3046-8832-77BAADA9C9C2}" type="presOf" srcId="{91FF135F-D558-9649-91A4-8121676861D9}" destId="{DE36C773-B296-544E-9B2B-BFE8298F6430}" srcOrd="0" destOrd="0" presId="urn:microsoft.com/office/officeart/2005/8/layout/hProcess9"/>
    <dgm:cxn modelId="{66520787-6E75-F54E-83F3-C277D6FD3D29}" type="presOf" srcId="{74A886D8-DC4E-8E46-83DA-E9D7A1ED7469}" destId="{C117CA31-BBD4-6049-93B9-75CBFB5D8344}" srcOrd="0" destOrd="0" presId="urn:microsoft.com/office/officeart/2005/8/layout/hProcess9"/>
    <dgm:cxn modelId="{36E720C2-A2DD-F444-B86D-B47EDDE9704F}" type="presOf" srcId="{04E75515-B567-7C4D-B682-086E4BA8FCF9}" destId="{459C52F8-157F-594A-BB3E-9797E64D6DB5}" srcOrd="0" destOrd="0" presId="urn:microsoft.com/office/officeart/2005/8/layout/hProcess9"/>
    <dgm:cxn modelId="{28530445-8669-1948-B7CE-4E4B6132A8EF}" srcId="{04E75515-B567-7C4D-B682-086E4BA8FCF9}" destId="{FC6AB389-82CE-CC4D-8380-D814316793A0}" srcOrd="2" destOrd="0" parTransId="{94E436C5-C7D1-DA46-9DB3-F119E0E6DF89}" sibTransId="{DAA09068-EBD7-C24E-900C-A1FB62D23624}"/>
    <dgm:cxn modelId="{696DCD47-297A-7F4E-AC64-FA67376D9E21}" srcId="{04E75515-B567-7C4D-B682-086E4BA8FCF9}" destId="{91FF135F-D558-9649-91A4-8121676861D9}" srcOrd="3" destOrd="0" parTransId="{4818A248-41C3-164D-AD33-EA9D336A1147}" sibTransId="{940DC45B-DE3E-8E46-A18C-EAB617CFF0F6}"/>
    <dgm:cxn modelId="{1BD7C427-F4BC-614F-BE38-251CB3145DDE}" srcId="{04E75515-B567-7C4D-B682-086E4BA8FCF9}" destId="{7B50EC38-CDF3-DC4C-A955-9BDFC771051F}" srcOrd="0" destOrd="0" parTransId="{8F3525D6-A490-9549-AF23-7AEDBF188B1D}" sibTransId="{EF9E8A07-0856-1841-AAB1-65790D75BE1B}"/>
    <dgm:cxn modelId="{A4E91CA9-F5D5-DA42-8817-3C58FB4ACA99}" type="presOf" srcId="{FC6AB389-82CE-CC4D-8380-D814316793A0}" destId="{44B0E685-D2FF-4644-8F42-B52D0AD47995}" srcOrd="0" destOrd="0" presId="urn:microsoft.com/office/officeart/2005/8/layout/hProcess9"/>
    <dgm:cxn modelId="{69D1E3C6-6CF0-6442-9146-A94091027AED}" type="presOf" srcId="{7B50EC38-CDF3-DC4C-A955-9BDFC771051F}" destId="{C48F5D73-CC89-A244-B1F4-83E661A82639}" srcOrd="0" destOrd="0" presId="urn:microsoft.com/office/officeart/2005/8/layout/hProcess9"/>
    <dgm:cxn modelId="{0AEA5776-9F17-CD4C-8DAE-A2ABABE63195}" type="presParOf" srcId="{459C52F8-157F-594A-BB3E-9797E64D6DB5}" destId="{95163381-6799-6D45-B24F-223ED3513F6C}" srcOrd="0" destOrd="0" presId="urn:microsoft.com/office/officeart/2005/8/layout/hProcess9"/>
    <dgm:cxn modelId="{1FC28287-BA5A-024A-A499-C63689A99C50}" type="presParOf" srcId="{459C52F8-157F-594A-BB3E-9797E64D6DB5}" destId="{6C90CAF8-D134-D44A-AD2F-32019F5AB49D}" srcOrd="1" destOrd="0" presId="urn:microsoft.com/office/officeart/2005/8/layout/hProcess9"/>
    <dgm:cxn modelId="{1CF6C516-4B61-204B-B6F2-6B3BD8A1B23D}" type="presParOf" srcId="{6C90CAF8-D134-D44A-AD2F-32019F5AB49D}" destId="{C48F5D73-CC89-A244-B1F4-83E661A82639}" srcOrd="0" destOrd="0" presId="urn:microsoft.com/office/officeart/2005/8/layout/hProcess9"/>
    <dgm:cxn modelId="{5DDE66F6-EE33-D349-B895-D32FE78B64D8}" type="presParOf" srcId="{6C90CAF8-D134-D44A-AD2F-32019F5AB49D}" destId="{D289A9CC-392C-0241-B2BD-DBCE49C5334E}" srcOrd="1" destOrd="0" presId="urn:microsoft.com/office/officeart/2005/8/layout/hProcess9"/>
    <dgm:cxn modelId="{0341656D-ACDA-A446-9AE8-E13EA8E324B9}" type="presParOf" srcId="{6C90CAF8-D134-D44A-AD2F-32019F5AB49D}" destId="{C117CA31-BBD4-6049-93B9-75CBFB5D8344}" srcOrd="2" destOrd="0" presId="urn:microsoft.com/office/officeart/2005/8/layout/hProcess9"/>
    <dgm:cxn modelId="{F9BFC759-7B25-7F46-808C-7766FCC83F51}" type="presParOf" srcId="{6C90CAF8-D134-D44A-AD2F-32019F5AB49D}" destId="{E480DA1C-ADDC-3A46-8D67-87841638F346}" srcOrd="3" destOrd="0" presId="urn:microsoft.com/office/officeart/2005/8/layout/hProcess9"/>
    <dgm:cxn modelId="{576CAB04-028D-F14A-A233-83C6F4362294}" type="presParOf" srcId="{6C90CAF8-D134-D44A-AD2F-32019F5AB49D}" destId="{44B0E685-D2FF-4644-8F42-B52D0AD47995}" srcOrd="4" destOrd="0" presId="urn:microsoft.com/office/officeart/2005/8/layout/hProcess9"/>
    <dgm:cxn modelId="{F73C9159-2CF5-0649-93B2-8953C0C9946B}" type="presParOf" srcId="{6C90CAF8-D134-D44A-AD2F-32019F5AB49D}" destId="{70A3CD90-DD15-804C-9911-8E8D0CC35554}" srcOrd="5" destOrd="0" presId="urn:microsoft.com/office/officeart/2005/8/layout/hProcess9"/>
    <dgm:cxn modelId="{8520EC91-206B-F442-B433-25C6A6319A5B}" type="presParOf" srcId="{6C90CAF8-D134-D44A-AD2F-32019F5AB49D}" destId="{DE36C773-B296-544E-9B2B-BFE8298F643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E989FEE-7AFF-324B-91FC-3CC8EF4D3D84}" type="doc">
      <dgm:prSet loTypeId="urn:microsoft.com/office/officeart/2005/8/layout/vList2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C73BCC-6A35-CD4E-877D-F042E0EAAD7E}">
      <dgm:prSet/>
      <dgm:spPr/>
      <dgm:t>
        <a:bodyPr/>
        <a:lstStyle/>
        <a:p>
          <a:pPr rtl="0"/>
          <a:r>
            <a:rPr lang="en-US" smtClean="0"/>
            <a:t>15 States and 1 Union Territory joined already</a:t>
          </a:r>
          <a:endParaRPr lang="en-US"/>
        </a:p>
      </dgm:t>
    </dgm:pt>
    <dgm:pt modelId="{257ED937-4212-BF4E-B410-DBA841FAC2D5}" type="parTrans" cxnId="{57DAB1F7-0028-6948-A2AC-9F87501A48A1}">
      <dgm:prSet/>
      <dgm:spPr/>
      <dgm:t>
        <a:bodyPr/>
        <a:lstStyle/>
        <a:p>
          <a:endParaRPr lang="en-US"/>
        </a:p>
      </dgm:t>
    </dgm:pt>
    <dgm:pt modelId="{07A272F4-4D57-0842-8992-CDC1A6DF6244}" type="sibTrans" cxnId="{57DAB1F7-0028-6948-A2AC-9F87501A48A1}">
      <dgm:prSet/>
      <dgm:spPr/>
      <dgm:t>
        <a:bodyPr/>
        <a:lstStyle/>
        <a:p>
          <a:endParaRPr lang="en-US"/>
        </a:p>
      </dgm:t>
    </dgm:pt>
    <dgm:pt modelId="{4827F451-A884-5747-9C06-FDBCA5C7667D}">
      <dgm:prSet/>
      <dgm:spPr/>
      <dgm:t>
        <a:bodyPr/>
        <a:lstStyle/>
        <a:p>
          <a:pPr rtl="0"/>
          <a:r>
            <a:rPr lang="en-US" smtClean="0"/>
            <a:t>Debts worth Rs USD 37 Billion addressed; Borrowings worth USD 25 Billion done.</a:t>
          </a:r>
          <a:endParaRPr lang="en-US"/>
        </a:p>
      </dgm:t>
    </dgm:pt>
    <dgm:pt modelId="{BEE9A3D7-112F-1F47-BC8A-14BF076FA51A}" type="parTrans" cxnId="{DBFA598F-EB8F-5C48-902B-8B92DB39458F}">
      <dgm:prSet/>
      <dgm:spPr/>
      <dgm:t>
        <a:bodyPr/>
        <a:lstStyle/>
        <a:p>
          <a:endParaRPr lang="en-US"/>
        </a:p>
      </dgm:t>
    </dgm:pt>
    <dgm:pt modelId="{4B9ADD64-4613-AB49-9EA8-B3CA7E7E1C6B}" type="sibTrans" cxnId="{DBFA598F-EB8F-5C48-902B-8B92DB39458F}">
      <dgm:prSet/>
      <dgm:spPr/>
      <dgm:t>
        <a:bodyPr/>
        <a:lstStyle/>
        <a:p>
          <a:endParaRPr lang="en-US"/>
        </a:p>
      </dgm:t>
    </dgm:pt>
    <dgm:pt modelId="{FB399CE6-DBCD-AD40-90BA-4320A7E3CF59}">
      <dgm:prSet/>
      <dgm:spPr/>
      <dgm:t>
        <a:bodyPr/>
        <a:lstStyle/>
        <a:p>
          <a:pPr rtl="0"/>
          <a:r>
            <a:rPr lang="en-US" smtClean="0"/>
            <a:t>Early trends encouraging</a:t>
          </a:r>
          <a:endParaRPr lang="en-US"/>
        </a:p>
      </dgm:t>
    </dgm:pt>
    <dgm:pt modelId="{31D54F18-7450-FA42-95F9-F10C2CB873C4}" type="parTrans" cxnId="{25D6C4CD-E7BA-4C4E-9F63-EED888FA51DF}">
      <dgm:prSet/>
      <dgm:spPr/>
      <dgm:t>
        <a:bodyPr/>
        <a:lstStyle/>
        <a:p>
          <a:endParaRPr lang="en-US"/>
        </a:p>
      </dgm:t>
    </dgm:pt>
    <dgm:pt modelId="{59F20BDB-4CB9-D546-8227-63F4BDE31EA2}" type="sibTrans" cxnId="{25D6C4CD-E7BA-4C4E-9F63-EED888FA51DF}">
      <dgm:prSet/>
      <dgm:spPr/>
      <dgm:t>
        <a:bodyPr/>
        <a:lstStyle/>
        <a:p>
          <a:endParaRPr lang="en-US"/>
        </a:p>
      </dgm:t>
    </dgm:pt>
    <dgm:pt modelId="{BC2C784D-BFD0-6B40-AEE2-C7E903DDF9E0}">
      <dgm:prSet/>
      <dgm:spPr/>
      <dgm:t>
        <a:bodyPr/>
        <a:lstStyle/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mtClean="0"/>
            <a:t>USD 330 million saved in interest costs in Q1 FY17 over Q1 FY16</a:t>
          </a:r>
          <a:endParaRPr lang="en-US"/>
        </a:p>
      </dgm:t>
    </dgm:pt>
    <dgm:pt modelId="{4403FD99-E2D7-7943-809F-BD5474A7ABA8}" type="parTrans" cxnId="{C8436239-D2F1-564A-B331-ACC1ED119DBE}">
      <dgm:prSet/>
      <dgm:spPr/>
      <dgm:t>
        <a:bodyPr/>
        <a:lstStyle/>
        <a:p>
          <a:endParaRPr lang="en-US"/>
        </a:p>
      </dgm:t>
    </dgm:pt>
    <dgm:pt modelId="{87E5845F-9722-0D4C-B14F-6FC0B45CFBD7}" type="sibTrans" cxnId="{C8436239-D2F1-564A-B331-ACC1ED119DBE}">
      <dgm:prSet/>
      <dgm:spPr/>
      <dgm:t>
        <a:bodyPr/>
        <a:lstStyle/>
        <a:p>
          <a:endParaRPr lang="en-US"/>
        </a:p>
      </dgm:t>
    </dgm:pt>
    <dgm:pt modelId="{CAF22786-B91B-0F47-987C-A28D171433C8}">
      <dgm:prSet/>
      <dgm:spPr/>
      <dgm:t>
        <a:bodyPr/>
        <a:lstStyle/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mtClean="0"/>
            <a:t>Cost of Power generation down 10% in Q1 FY 17 over Q1 FY 16 – Savings of USD 136 million to participating States</a:t>
          </a:r>
          <a:endParaRPr lang="en-US"/>
        </a:p>
      </dgm:t>
    </dgm:pt>
    <dgm:pt modelId="{5413D002-DD8F-C945-B715-409291756E7C}" type="parTrans" cxnId="{B3608365-DB69-984D-A2B2-75C5851D0E5F}">
      <dgm:prSet/>
      <dgm:spPr/>
      <dgm:t>
        <a:bodyPr/>
        <a:lstStyle/>
        <a:p>
          <a:endParaRPr lang="en-US"/>
        </a:p>
      </dgm:t>
    </dgm:pt>
    <dgm:pt modelId="{153209B4-B2B1-8C41-B4EA-AEFB6F54B04D}" type="sibTrans" cxnId="{B3608365-DB69-984D-A2B2-75C5851D0E5F}">
      <dgm:prSet/>
      <dgm:spPr/>
      <dgm:t>
        <a:bodyPr/>
        <a:lstStyle/>
        <a:p>
          <a:endParaRPr lang="en-US"/>
        </a:p>
      </dgm:t>
    </dgm:pt>
    <dgm:pt modelId="{1F7674EB-7E47-4940-B808-86DDC0739A9E}">
      <dgm:prSet/>
      <dgm:spPr/>
      <dgm:t>
        <a:bodyPr/>
        <a:lstStyle/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dirty="0" smtClean="0"/>
            <a:t>Increase in energy Generation and Energy availability by 10% in Q1 FY 17 over Q1 FY 16</a:t>
          </a:r>
          <a:endParaRPr lang="en-US" dirty="0"/>
        </a:p>
      </dgm:t>
    </dgm:pt>
    <dgm:pt modelId="{6821B572-4825-084A-9877-4725C3938F23}" type="parTrans" cxnId="{A7C7E36F-F9AD-0643-B618-B85D7EBE19D7}">
      <dgm:prSet/>
      <dgm:spPr/>
      <dgm:t>
        <a:bodyPr/>
        <a:lstStyle/>
        <a:p>
          <a:endParaRPr lang="en-US"/>
        </a:p>
      </dgm:t>
    </dgm:pt>
    <dgm:pt modelId="{6BF16326-C323-044F-B742-17DD68928F68}" type="sibTrans" cxnId="{A7C7E36F-F9AD-0643-B618-B85D7EBE19D7}">
      <dgm:prSet/>
      <dgm:spPr/>
      <dgm:t>
        <a:bodyPr/>
        <a:lstStyle/>
        <a:p>
          <a:endParaRPr lang="en-US"/>
        </a:p>
      </dgm:t>
    </dgm:pt>
    <dgm:pt modelId="{BD0F1F49-6EFC-1244-9422-17B93B3BD7B2}">
      <dgm:prSet/>
      <dgm:spPr/>
      <dgm:t>
        <a:bodyPr/>
        <a:lstStyle/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dirty="0" smtClean="0"/>
            <a:t>Reduction in losses and revenue gaps</a:t>
          </a:r>
          <a:endParaRPr lang="en-US" dirty="0"/>
        </a:p>
      </dgm:t>
    </dgm:pt>
    <dgm:pt modelId="{3A1709D0-1E1C-5D40-8C4F-6FF35FC46CDB}" type="parTrans" cxnId="{F9E16943-8E9F-6940-883C-0741F6D4E4F5}">
      <dgm:prSet/>
      <dgm:spPr/>
      <dgm:t>
        <a:bodyPr/>
        <a:lstStyle/>
        <a:p>
          <a:endParaRPr lang="en-US"/>
        </a:p>
      </dgm:t>
    </dgm:pt>
    <dgm:pt modelId="{EAE3A52A-70F9-2A49-8B0C-8333FD609D06}" type="sibTrans" cxnId="{F9E16943-8E9F-6940-883C-0741F6D4E4F5}">
      <dgm:prSet/>
      <dgm:spPr/>
      <dgm:t>
        <a:bodyPr/>
        <a:lstStyle/>
        <a:p>
          <a:endParaRPr lang="en-US"/>
        </a:p>
      </dgm:t>
    </dgm:pt>
    <dgm:pt modelId="{66C4C0AB-5632-A64B-901B-6AE4AF323758}" type="pres">
      <dgm:prSet presAssocID="{DE989FEE-7AFF-324B-91FC-3CC8EF4D3D84}" presName="linear" presStyleCnt="0">
        <dgm:presLayoutVars>
          <dgm:animLvl val="lvl"/>
          <dgm:resizeHandles val="exact"/>
        </dgm:presLayoutVars>
      </dgm:prSet>
      <dgm:spPr/>
    </dgm:pt>
    <dgm:pt modelId="{49638288-E1B5-D64A-B845-F9270C092C49}" type="pres">
      <dgm:prSet presAssocID="{2AC73BCC-6A35-CD4E-877D-F042E0EAAD7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6A96D04-C021-CE4E-8599-428E5FAFABD8}" type="pres">
      <dgm:prSet presAssocID="{07A272F4-4D57-0842-8992-CDC1A6DF6244}" presName="spacer" presStyleCnt="0"/>
      <dgm:spPr/>
    </dgm:pt>
    <dgm:pt modelId="{E64DED39-FCBE-3046-B76B-092C1BF6C3E4}" type="pres">
      <dgm:prSet presAssocID="{4827F451-A884-5747-9C06-FDBCA5C7667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D6AA5CB-A974-6440-BD0F-D89EE7D51CAE}" type="pres">
      <dgm:prSet presAssocID="{4B9ADD64-4613-AB49-9EA8-B3CA7E7E1C6B}" presName="spacer" presStyleCnt="0"/>
      <dgm:spPr/>
    </dgm:pt>
    <dgm:pt modelId="{8675AC83-7CDE-3A4D-87C9-34CCADD0509E}" type="pres">
      <dgm:prSet presAssocID="{FB399CE6-DBCD-AD40-90BA-4320A7E3CF5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3BFC1CF-C9B5-E54E-AEB1-FDC85CF34C68}" type="pres">
      <dgm:prSet presAssocID="{FB399CE6-DBCD-AD40-90BA-4320A7E3CF5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D9A240-DCDD-E940-B2C6-CD9EF0607325}" type="presOf" srcId="{FB399CE6-DBCD-AD40-90BA-4320A7E3CF59}" destId="{8675AC83-7CDE-3A4D-87C9-34CCADD0509E}" srcOrd="0" destOrd="0" presId="urn:microsoft.com/office/officeart/2005/8/layout/vList2"/>
    <dgm:cxn modelId="{3A8ACF6F-B379-6C4D-A9A4-E997DB39D2F2}" type="presOf" srcId="{DE989FEE-7AFF-324B-91FC-3CC8EF4D3D84}" destId="{66C4C0AB-5632-A64B-901B-6AE4AF323758}" srcOrd="0" destOrd="0" presId="urn:microsoft.com/office/officeart/2005/8/layout/vList2"/>
    <dgm:cxn modelId="{B3608365-DB69-984D-A2B2-75C5851D0E5F}" srcId="{FB399CE6-DBCD-AD40-90BA-4320A7E3CF59}" destId="{CAF22786-B91B-0F47-987C-A28D171433C8}" srcOrd="1" destOrd="0" parTransId="{5413D002-DD8F-C945-B715-409291756E7C}" sibTransId="{153209B4-B2B1-8C41-B4EA-AEFB6F54B04D}"/>
    <dgm:cxn modelId="{DBFA598F-EB8F-5C48-902B-8B92DB39458F}" srcId="{DE989FEE-7AFF-324B-91FC-3CC8EF4D3D84}" destId="{4827F451-A884-5747-9C06-FDBCA5C7667D}" srcOrd="1" destOrd="0" parTransId="{BEE9A3D7-112F-1F47-BC8A-14BF076FA51A}" sibTransId="{4B9ADD64-4613-AB49-9EA8-B3CA7E7E1C6B}"/>
    <dgm:cxn modelId="{B6B1726C-B196-DE45-8EF0-06FFE44F1F8F}" type="presOf" srcId="{BC2C784D-BFD0-6B40-AEE2-C7E903DDF9E0}" destId="{03BFC1CF-C9B5-E54E-AEB1-FDC85CF34C68}" srcOrd="0" destOrd="0" presId="urn:microsoft.com/office/officeart/2005/8/layout/vList2"/>
    <dgm:cxn modelId="{C95C28ED-AC2D-4343-B5D5-B40503FCED1E}" type="presOf" srcId="{1F7674EB-7E47-4940-B808-86DDC0739A9E}" destId="{03BFC1CF-C9B5-E54E-AEB1-FDC85CF34C68}" srcOrd="0" destOrd="2" presId="urn:microsoft.com/office/officeart/2005/8/layout/vList2"/>
    <dgm:cxn modelId="{A059D227-4A3D-0B4F-869D-77DDEE3FB673}" type="presOf" srcId="{BD0F1F49-6EFC-1244-9422-17B93B3BD7B2}" destId="{03BFC1CF-C9B5-E54E-AEB1-FDC85CF34C68}" srcOrd="0" destOrd="3" presId="urn:microsoft.com/office/officeart/2005/8/layout/vList2"/>
    <dgm:cxn modelId="{25D6C4CD-E7BA-4C4E-9F63-EED888FA51DF}" srcId="{DE989FEE-7AFF-324B-91FC-3CC8EF4D3D84}" destId="{FB399CE6-DBCD-AD40-90BA-4320A7E3CF59}" srcOrd="2" destOrd="0" parTransId="{31D54F18-7450-FA42-95F9-F10C2CB873C4}" sibTransId="{59F20BDB-4CB9-D546-8227-63F4BDE31EA2}"/>
    <dgm:cxn modelId="{A7C7E36F-F9AD-0643-B618-B85D7EBE19D7}" srcId="{FB399CE6-DBCD-AD40-90BA-4320A7E3CF59}" destId="{1F7674EB-7E47-4940-B808-86DDC0739A9E}" srcOrd="2" destOrd="0" parTransId="{6821B572-4825-084A-9877-4725C3938F23}" sibTransId="{6BF16326-C323-044F-B742-17DD68928F68}"/>
    <dgm:cxn modelId="{C1A7DA1E-0E95-4D41-92C0-84308E62FEC3}" type="presOf" srcId="{2AC73BCC-6A35-CD4E-877D-F042E0EAAD7E}" destId="{49638288-E1B5-D64A-B845-F9270C092C49}" srcOrd="0" destOrd="0" presId="urn:microsoft.com/office/officeart/2005/8/layout/vList2"/>
    <dgm:cxn modelId="{452A5E94-BB89-824C-9093-66B1423DE1E9}" type="presOf" srcId="{4827F451-A884-5747-9C06-FDBCA5C7667D}" destId="{E64DED39-FCBE-3046-B76B-092C1BF6C3E4}" srcOrd="0" destOrd="0" presId="urn:microsoft.com/office/officeart/2005/8/layout/vList2"/>
    <dgm:cxn modelId="{C8436239-D2F1-564A-B331-ACC1ED119DBE}" srcId="{FB399CE6-DBCD-AD40-90BA-4320A7E3CF59}" destId="{BC2C784D-BFD0-6B40-AEE2-C7E903DDF9E0}" srcOrd="0" destOrd="0" parTransId="{4403FD99-E2D7-7943-809F-BD5474A7ABA8}" sibTransId="{87E5845F-9722-0D4C-B14F-6FC0B45CFBD7}"/>
    <dgm:cxn modelId="{C2230BC5-CE10-5843-8FDE-6DA8D135E8BA}" type="presOf" srcId="{CAF22786-B91B-0F47-987C-A28D171433C8}" destId="{03BFC1CF-C9B5-E54E-AEB1-FDC85CF34C68}" srcOrd="0" destOrd="1" presId="urn:microsoft.com/office/officeart/2005/8/layout/vList2"/>
    <dgm:cxn modelId="{F9E16943-8E9F-6940-883C-0741F6D4E4F5}" srcId="{FB399CE6-DBCD-AD40-90BA-4320A7E3CF59}" destId="{BD0F1F49-6EFC-1244-9422-17B93B3BD7B2}" srcOrd="3" destOrd="0" parTransId="{3A1709D0-1E1C-5D40-8C4F-6FF35FC46CDB}" sibTransId="{EAE3A52A-70F9-2A49-8B0C-8333FD609D06}"/>
    <dgm:cxn modelId="{57DAB1F7-0028-6948-A2AC-9F87501A48A1}" srcId="{DE989FEE-7AFF-324B-91FC-3CC8EF4D3D84}" destId="{2AC73BCC-6A35-CD4E-877D-F042E0EAAD7E}" srcOrd="0" destOrd="0" parTransId="{257ED937-4212-BF4E-B410-DBA841FAC2D5}" sibTransId="{07A272F4-4D57-0842-8992-CDC1A6DF6244}"/>
    <dgm:cxn modelId="{7863484B-AD07-514E-85B8-1292806D2AED}" type="presParOf" srcId="{66C4C0AB-5632-A64B-901B-6AE4AF323758}" destId="{49638288-E1B5-D64A-B845-F9270C092C49}" srcOrd="0" destOrd="0" presId="urn:microsoft.com/office/officeart/2005/8/layout/vList2"/>
    <dgm:cxn modelId="{AEEDBC94-37C0-C746-84BB-ACA222685DD3}" type="presParOf" srcId="{66C4C0AB-5632-A64B-901B-6AE4AF323758}" destId="{86A96D04-C021-CE4E-8599-428E5FAFABD8}" srcOrd="1" destOrd="0" presId="urn:microsoft.com/office/officeart/2005/8/layout/vList2"/>
    <dgm:cxn modelId="{E4F8C538-5C26-684B-9342-275890B87265}" type="presParOf" srcId="{66C4C0AB-5632-A64B-901B-6AE4AF323758}" destId="{E64DED39-FCBE-3046-B76B-092C1BF6C3E4}" srcOrd="2" destOrd="0" presId="urn:microsoft.com/office/officeart/2005/8/layout/vList2"/>
    <dgm:cxn modelId="{5A0081EA-0CDA-5D45-ACB9-97A06516483D}" type="presParOf" srcId="{66C4C0AB-5632-A64B-901B-6AE4AF323758}" destId="{6D6AA5CB-A974-6440-BD0F-D89EE7D51CAE}" srcOrd="3" destOrd="0" presId="urn:microsoft.com/office/officeart/2005/8/layout/vList2"/>
    <dgm:cxn modelId="{E370FF22-E3EE-0640-AF48-C934F0FB543B}" type="presParOf" srcId="{66C4C0AB-5632-A64B-901B-6AE4AF323758}" destId="{8675AC83-7CDE-3A4D-87C9-34CCADD0509E}" srcOrd="4" destOrd="0" presId="urn:microsoft.com/office/officeart/2005/8/layout/vList2"/>
    <dgm:cxn modelId="{FF62DF93-2731-824C-AB01-E1DD9E1AF0E9}" type="presParOf" srcId="{66C4C0AB-5632-A64B-901B-6AE4AF323758}" destId="{03BFC1CF-C9B5-E54E-AEB1-FDC85CF34C6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AD74B6-9F48-6C4D-8E7F-4C23A4CBEC96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0D49BF-E596-9E45-8DC0-214771881234}">
      <dgm:prSet phldrT="[Text]"/>
      <dgm:spPr/>
      <dgm:t>
        <a:bodyPr/>
        <a:lstStyle/>
        <a:p>
          <a:r>
            <a:rPr lang="en-US" dirty="0" smtClean="0"/>
            <a:t>Poor Quality and reliability of Power supply</a:t>
          </a:r>
          <a:endParaRPr lang="en-US" dirty="0"/>
        </a:p>
      </dgm:t>
    </dgm:pt>
    <dgm:pt modelId="{8205AF74-455A-014A-B754-70BA78B7CB26}" type="parTrans" cxnId="{7253746F-0384-3F48-9AA4-BD9D38816081}">
      <dgm:prSet/>
      <dgm:spPr/>
      <dgm:t>
        <a:bodyPr/>
        <a:lstStyle/>
        <a:p>
          <a:endParaRPr lang="en-US"/>
        </a:p>
      </dgm:t>
    </dgm:pt>
    <dgm:pt modelId="{B918213C-52F6-1D4A-8168-05D5D9C6E2E6}" type="sibTrans" cxnId="{7253746F-0384-3F48-9AA4-BD9D38816081}">
      <dgm:prSet/>
      <dgm:spPr/>
      <dgm:t>
        <a:bodyPr/>
        <a:lstStyle/>
        <a:p>
          <a:endParaRPr lang="en-US"/>
        </a:p>
      </dgm:t>
    </dgm:pt>
    <dgm:pt modelId="{7CE4008C-2C90-6748-845B-937FB0371293}">
      <dgm:prSet phldrT="[Text]"/>
      <dgm:spPr/>
      <dgm:t>
        <a:bodyPr/>
        <a:lstStyle/>
        <a:p>
          <a:r>
            <a:rPr lang="en-US" dirty="0" smtClean="0"/>
            <a:t>High Cost of Power</a:t>
          </a:r>
          <a:endParaRPr lang="en-US" dirty="0"/>
        </a:p>
      </dgm:t>
    </dgm:pt>
    <dgm:pt modelId="{BBF8466A-CC22-8541-A5BF-D34E3DE6838D}" type="parTrans" cxnId="{656D674A-238A-AD42-AA1D-A8987B680596}">
      <dgm:prSet/>
      <dgm:spPr/>
      <dgm:t>
        <a:bodyPr/>
        <a:lstStyle/>
        <a:p>
          <a:endParaRPr lang="en-US"/>
        </a:p>
      </dgm:t>
    </dgm:pt>
    <dgm:pt modelId="{EEE95EBC-1B14-794B-846C-40CC944410CE}" type="sibTrans" cxnId="{656D674A-238A-AD42-AA1D-A8987B680596}">
      <dgm:prSet/>
      <dgm:spPr/>
      <dgm:t>
        <a:bodyPr/>
        <a:lstStyle/>
        <a:p>
          <a:endParaRPr lang="en-US"/>
        </a:p>
      </dgm:t>
    </dgm:pt>
    <dgm:pt modelId="{2C8FB7E1-B981-504C-997B-225D40909084}">
      <dgm:prSet phldrT="[Text]"/>
      <dgm:spPr/>
      <dgm:t>
        <a:bodyPr/>
        <a:lstStyle/>
        <a:p>
          <a:r>
            <a:rPr lang="en-US" dirty="0" smtClean="0"/>
            <a:t>High Interest Costs</a:t>
          </a:r>
          <a:endParaRPr lang="en-US" dirty="0"/>
        </a:p>
      </dgm:t>
    </dgm:pt>
    <dgm:pt modelId="{0C2278DC-0BD4-8A4A-A255-D981566258F6}" type="parTrans" cxnId="{70739D8D-7A3A-1E47-8B24-3B3CC2AB606A}">
      <dgm:prSet/>
      <dgm:spPr/>
      <dgm:t>
        <a:bodyPr/>
        <a:lstStyle/>
        <a:p>
          <a:endParaRPr lang="en-US"/>
        </a:p>
      </dgm:t>
    </dgm:pt>
    <dgm:pt modelId="{A3E11C5A-8D1D-D54F-BA34-5C07A66498FF}" type="sibTrans" cxnId="{70739D8D-7A3A-1E47-8B24-3B3CC2AB606A}">
      <dgm:prSet/>
      <dgm:spPr/>
      <dgm:t>
        <a:bodyPr/>
        <a:lstStyle/>
        <a:p>
          <a:endParaRPr lang="en-US"/>
        </a:p>
      </dgm:t>
    </dgm:pt>
    <dgm:pt modelId="{1D0E91B1-1866-8440-AD4C-4D5712E2A33D}">
      <dgm:prSet phldrT="[Text]"/>
      <dgm:spPr/>
      <dgm:t>
        <a:bodyPr/>
        <a:lstStyle/>
        <a:p>
          <a:r>
            <a:rPr lang="en-US" dirty="0" smtClean="0"/>
            <a:t>Poor Revenue collection</a:t>
          </a:r>
          <a:endParaRPr lang="en-US" dirty="0"/>
        </a:p>
      </dgm:t>
    </dgm:pt>
    <dgm:pt modelId="{627CA7B5-A11C-6C41-97C1-6C0D70006CBA}" type="parTrans" cxnId="{89961A1D-29F6-3F4D-9EE8-EA07361911EF}">
      <dgm:prSet/>
      <dgm:spPr/>
      <dgm:t>
        <a:bodyPr/>
        <a:lstStyle/>
        <a:p>
          <a:endParaRPr lang="en-US"/>
        </a:p>
      </dgm:t>
    </dgm:pt>
    <dgm:pt modelId="{7379F452-7957-0540-B486-80977B2DC2BC}" type="sibTrans" cxnId="{89961A1D-29F6-3F4D-9EE8-EA07361911EF}">
      <dgm:prSet/>
      <dgm:spPr/>
      <dgm:t>
        <a:bodyPr/>
        <a:lstStyle/>
        <a:p>
          <a:endParaRPr lang="en-US"/>
        </a:p>
      </dgm:t>
    </dgm:pt>
    <dgm:pt modelId="{EB9D8375-CA5D-5143-9C2D-129FDB05FEA8}">
      <dgm:prSet phldrT="[Text]"/>
      <dgm:spPr/>
      <dgm:t>
        <a:bodyPr/>
        <a:lstStyle/>
        <a:p>
          <a:r>
            <a:rPr lang="en-US" dirty="0" smtClean="0"/>
            <a:t>DISCOM Losses</a:t>
          </a:r>
          <a:endParaRPr lang="en-US" dirty="0"/>
        </a:p>
      </dgm:t>
    </dgm:pt>
    <dgm:pt modelId="{0EC4B64D-8F90-5945-987F-B64044EC580D}" type="parTrans" cxnId="{79EF78CF-A143-5B40-9CAC-12B4A5CCB142}">
      <dgm:prSet/>
      <dgm:spPr/>
      <dgm:t>
        <a:bodyPr/>
        <a:lstStyle/>
        <a:p>
          <a:endParaRPr lang="en-US"/>
        </a:p>
      </dgm:t>
    </dgm:pt>
    <dgm:pt modelId="{85C35B71-0BFB-CC45-A3BE-F4601AB84BF4}" type="sibTrans" cxnId="{79EF78CF-A143-5B40-9CAC-12B4A5CCB142}">
      <dgm:prSet/>
      <dgm:spPr/>
      <dgm:t>
        <a:bodyPr/>
        <a:lstStyle/>
        <a:p>
          <a:endParaRPr lang="en-US"/>
        </a:p>
      </dgm:t>
    </dgm:pt>
    <dgm:pt modelId="{20B1A224-F84F-FE4C-B100-5AC7A953588B}">
      <dgm:prSet phldrT="[Text]"/>
      <dgm:spPr/>
      <dgm:t>
        <a:bodyPr/>
        <a:lstStyle/>
        <a:p>
          <a:r>
            <a:rPr lang="en-US" dirty="0" smtClean="0"/>
            <a:t>High Line (AT&amp;C) Losses</a:t>
          </a:r>
          <a:endParaRPr lang="en-US" dirty="0"/>
        </a:p>
      </dgm:t>
    </dgm:pt>
    <dgm:pt modelId="{D4AD54EB-1257-494E-937E-763882C79940}" type="parTrans" cxnId="{E7931298-9C49-8C43-BC49-D7D0A31362D3}">
      <dgm:prSet/>
      <dgm:spPr/>
      <dgm:t>
        <a:bodyPr/>
        <a:lstStyle/>
        <a:p>
          <a:endParaRPr lang="en-US"/>
        </a:p>
      </dgm:t>
    </dgm:pt>
    <dgm:pt modelId="{B36CB8A8-F02A-E741-907A-FF486CA17288}" type="sibTrans" cxnId="{E7931298-9C49-8C43-BC49-D7D0A31362D3}">
      <dgm:prSet/>
      <dgm:spPr/>
      <dgm:t>
        <a:bodyPr/>
        <a:lstStyle/>
        <a:p>
          <a:endParaRPr lang="en-US"/>
        </a:p>
      </dgm:t>
    </dgm:pt>
    <dgm:pt modelId="{1DF85AF4-AA85-5C49-B94E-06DE1BEC7A2E}">
      <dgm:prSet phldrT="[Text]"/>
      <dgm:spPr/>
      <dgm:t>
        <a:bodyPr/>
        <a:lstStyle/>
        <a:p>
          <a:r>
            <a:rPr lang="en-US" dirty="0" smtClean="0"/>
            <a:t>Adverse Creditworthiness</a:t>
          </a:r>
          <a:endParaRPr lang="en-US" dirty="0"/>
        </a:p>
      </dgm:t>
    </dgm:pt>
    <dgm:pt modelId="{3C2304E0-1951-6749-856A-4C7E03A0247D}" type="parTrans" cxnId="{B21843F1-F05A-9D49-A399-99CE98021F9C}">
      <dgm:prSet/>
      <dgm:spPr/>
      <dgm:t>
        <a:bodyPr/>
        <a:lstStyle/>
        <a:p>
          <a:endParaRPr lang="en-US"/>
        </a:p>
      </dgm:t>
    </dgm:pt>
    <dgm:pt modelId="{48381F92-0E52-A449-8E7E-0D220054DE53}" type="sibTrans" cxnId="{B21843F1-F05A-9D49-A399-99CE98021F9C}">
      <dgm:prSet/>
      <dgm:spPr/>
      <dgm:t>
        <a:bodyPr/>
        <a:lstStyle/>
        <a:p>
          <a:endParaRPr lang="en-US"/>
        </a:p>
      </dgm:t>
    </dgm:pt>
    <dgm:pt modelId="{EDC23178-E268-9046-91EE-979FC06B0D6F}" type="pres">
      <dgm:prSet presAssocID="{0CAD74B6-9F48-6C4D-8E7F-4C23A4CBEC9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4333A84-9E62-1E44-8ECE-9952AE697020}" type="pres">
      <dgm:prSet presAssocID="{5C0D49BF-E596-9E45-8DC0-214771881234}" presName="hierRoot1" presStyleCnt="0">
        <dgm:presLayoutVars>
          <dgm:hierBranch val="init"/>
        </dgm:presLayoutVars>
      </dgm:prSet>
      <dgm:spPr/>
    </dgm:pt>
    <dgm:pt modelId="{97D9FE3E-F850-204F-9263-2556D2D1A771}" type="pres">
      <dgm:prSet presAssocID="{5C0D49BF-E596-9E45-8DC0-214771881234}" presName="rootComposite1" presStyleCnt="0"/>
      <dgm:spPr/>
    </dgm:pt>
    <dgm:pt modelId="{71BBC8BC-CDB7-1E40-BF90-215815109BD9}" type="pres">
      <dgm:prSet presAssocID="{5C0D49BF-E596-9E45-8DC0-21477188123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F21512-8BC7-B545-9B69-A5836025ED64}" type="pres">
      <dgm:prSet presAssocID="{5C0D49BF-E596-9E45-8DC0-214771881234}" presName="rootConnector1" presStyleLbl="node1" presStyleIdx="0" presStyleCnt="0"/>
      <dgm:spPr/>
    </dgm:pt>
    <dgm:pt modelId="{B31C3121-E8C4-E444-B5ED-5A2ACC38DAB3}" type="pres">
      <dgm:prSet presAssocID="{5C0D49BF-E596-9E45-8DC0-214771881234}" presName="hierChild2" presStyleCnt="0"/>
      <dgm:spPr/>
    </dgm:pt>
    <dgm:pt modelId="{608087C6-AE32-D243-B59F-256681F63D16}" type="pres">
      <dgm:prSet presAssocID="{0EC4B64D-8F90-5945-987F-B64044EC580D}" presName="Name37" presStyleLbl="parChTrans1D2" presStyleIdx="0" presStyleCnt="1"/>
      <dgm:spPr/>
    </dgm:pt>
    <dgm:pt modelId="{FB6953AF-DC0F-9D47-9B36-DDF3AA44BDAE}" type="pres">
      <dgm:prSet presAssocID="{EB9D8375-CA5D-5143-9C2D-129FDB05FEA8}" presName="hierRoot2" presStyleCnt="0">
        <dgm:presLayoutVars>
          <dgm:hierBranch val="init"/>
        </dgm:presLayoutVars>
      </dgm:prSet>
      <dgm:spPr/>
    </dgm:pt>
    <dgm:pt modelId="{9C879D36-0251-934B-A6FC-60836253B35D}" type="pres">
      <dgm:prSet presAssocID="{EB9D8375-CA5D-5143-9C2D-129FDB05FEA8}" presName="rootComposite" presStyleCnt="0"/>
      <dgm:spPr/>
    </dgm:pt>
    <dgm:pt modelId="{14853EB3-BBA7-A048-8304-413E1D385BEC}" type="pres">
      <dgm:prSet presAssocID="{EB9D8375-CA5D-5143-9C2D-129FDB05FEA8}" presName="rootText" presStyleLbl="node2" presStyleIdx="0" presStyleCnt="1">
        <dgm:presLayoutVars>
          <dgm:chPref val="3"/>
        </dgm:presLayoutVars>
      </dgm:prSet>
      <dgm:spPr/>
    </dgm:pt>
    <dgm:pt modelId="{57E796F2-6329-8044-8166-1EDD816B3EFE}" type="pres">
      <dgm:prSet presAssocID="{EB9D8375-CA5D-5143-9C2D-129FDB05FEA8}" presName="rootConnector" presStyleLbl="node2" presStyleIdx="0" presStyleCnt="1"/>
      <dgm:spPr/>
    </dgm:pt>
    <dgm:pt modelId="{EBDEB0DD-A421-AC41-9979-EBBB4E3EFA64}" type="pres">
      <dgm:prSet presAssocID="{EB9D8375-CA5D-5143-9C2D-129FDB05FEA8}" presName="hierChild4" presStyleCnt="0"/>
      <dgm:spPr/>
    </dgm:pt>
    <dgm:pt modelId="{ED76ABFF-B6F4-284C-8CE2-C67BFEE584D2}" type="pres">
      <dgm:prSet presAssocID="{BBF8466A-CC22-8541-A5BF-D34E3DE6838D}" presName="Name37" presStyleLbl="parChTrans1D3" presStyleIdx="0" presStyleCnt="4"/>
      <dgm:spPr/>
    </dgm:pt>
    <dgm:pt modelId="{ACDF663D-F9F0-1C41-AC5A-00BA609C1177}" type="pres">
      <dgm:prSet presAssocID="{7CE4008C-2C90-6748-845B-937FB0371293}" presName="hierRoot2" presStyleCnt="0">
        <dgm:presLayoutVars>
          <dgm:hierBranch val="init"/>
        </dgm:presLayoutVars>
      </dgm:prSet>
      <dgm:spPr/>
    </dgm:pt>
    <dgm:pt modelId="{A0547431-C5FB-B441-993A-3C4CBA93E5E4}" type="pres">
      <dgm:prSet presAssocID="{7CE4008C-2C90-6748-845B-937FB0371293}" presName="rootComposite" presStyleCnt="0"/>
      <dgm:spPr/>
    </dgm:pt>
    <dgm:pt modelId="{2707F0BD-C3A2-2D4A-B444-6EFC2E93BAC5}" type="pres">
      <dgm:prSet presAssocID="{7CE4008C-2C90-6748-845B-937FB0371293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B0D373-E6BA-0441-AAAB-AB8CCB5BEAC7}" type="pres">
      <dgm:prSet presAssocID="{7CE4008C-2C90-6748-845B-937FB0371293}" presName="rootConnector" presStyleLbl="node3" presStyleIdx="0" presStyleCnt="4"/>
      <dgm:spPr/>
    </dgm:pt>
    <dgm:pt modelId="{97363C20-A0AA-EC4C-8E1F-E2BF64929390}" type="pres">
      <dgm:prSet presAssocID="{7CE4008C-2C90-6748-845B-937FB0371293}" presName="hierChild4" presStyleCnt="0"/>
      <dgm:spPr/>
    </dgm:pt>
    <dgm:pt modelId="{9D6A1995-E899-FE42-8FA4-795390ABB781}" type="pres">
      <dgm:prSet presAssocID="{7CE4008C-2C90-6748-845B-937FB0371293}" presName="hierChild5" presStyleCnt="0"/>
      <dgm:spPr/>
    </dgm:pt>
    <dgm:pt modelId="{96E8AB6E-225D-3D43-B10B-A7129447DBCC}" type="pres">
      <dgm:prSet presAssocID="{0C2278DC-0BD4-8A4A-A255-D981566258F6}" presName="Name37" presStyleLbl="parChTrans1D3" presStyleIdx="1" presStyleCnt="4"/>
      <dgm:spPr/>
    </dgm:pt>
    <dgm:pt modelId="{3AC632BD-0E5F-D14B-8672-782A7FDD4118}" type="pres">
      <dgm:prSet presAssocID="{2C8FB7E1-B981-504C-997B-225D40909084}" presName="hierRoot2" presStyleCnt="0">
        <dgm:presLayoutVars>
          <dgm:hierBranch val="init"/>
        </dgm:presLayoutVars>
      </dgm:prSet>
      <dgm:spPr/>
    </dgm:pt>
    <dgm:pt modelId="{05482C8C-79E9-FA4C-A2E3-383B22905726}" type="pres">
      <dgm:prSet presAssocID="{2C8FB7E1-B981-504C-997B-225D40909084}" presName="rootComposite" presStyleCnt="0"/>
      <dgm:spPr/>
    </dgm:pt>
    <dgm:pt modelId="{007CDB87-02DE-8E44-8E50-5828C4167E7B}" type="pres">
      <dgm:prSet presAssocID="{2C8FB7E1-B981-504C-997B-225D40909084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A5608-53C0-B942-940C-B74AB2D62531}" type="pres">
      <dgm:prSet presAssocID="{2C8FB7E1-B981-504C-997B-225D40909084}" presName="rootConnector" presStyleLbl="node3" presStyleIdx="1" presStyleCnt="4"/>
      <dgm:spPr/>
    </dgm:pt>
    <dgm:pt modelId="{969A2453-B71E-8A49-82AE-6F334354BD6A}" type="pres">
      <dgm:prSet presAssocID="{2C8FB7E1-B981-504C-997B-225D40909084}" presName="hierChild4" presStyleCnt="0"/>
      <dgm:spPr/>
    </dgm:pt>
    <dgm:pt modelId="{291F16EB-1B86-0C44-BC1A-B044165ECC00}" type="pres">
      <dgm:prSet presAssocID="{3C2304E0-1951-6749-856A-4C7E03A0247D}" presName="Name37" presStyleLbl="parChTrans1D4" presStyleIdx="0" presStyleCnt="1"/>
      <dgm:spPr/>
    </dgm:pt>
    <dgm:pt modelId="{B8C13DB5-1CFD-B14C-B71D-CB7F9E84B08F}" type="pres">
      <dgm:prSet presAssocID="{1DF85AF4-AA85-5C49-B94E-06DE1BEC7A2E}" presName="hierRoot2" presStyleCnt="0">
        <dgm:presLayoutVars>
          <dgm:hierBranch val="init"/>
        </dgm:presLayoutVars>
      </dgm:prSet>
      <dgm:spPr/>
    </dgm:pt>
    <dgm:pt modelId="{BA3FE4D0-CFF0-9F4C-9157-3BEF6323227D}" type="pres">
      <dgm:prSet presAssocID="{1DF85AF4-AA85-5C49-B94E-06DE1BEC7A2E}" presName="rootComposite" presStyleCnt="0"/>
      <dgm:spPr/>
    </dgm:pt>
    <dgm:pt modelId="{0D9C2359-2854-4445-A942-CEE18F191223}" type="pres">
      <dgm:prSet presAssocID="{1DF85AF4-AA85-5C49-B94E-06DE1BEC7A2E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2C0F5C-4A64-4D46-B3B3-B7354E0F949D}" type="pres">
      <dgm:prSet presAssocID="{1DF85AF4-AA85-5C49-B94E-06DE1BEC7A2E}" presName="rootConnector" presStyleLbl="node4" presStyleIdx="0" presStyleCnt="1"/>
      <dgm:spPr/>
    </dgm:pt>
    <dgm:pt modelId="{632510D7-8ABF-9547-AA33-FC2FAB43E7E8}" type="pres">
      <dgm:prSet presAssocID="{1DF85AF4-AA85-5C49-B94E-06DE1BEC7A2E}" presName="hierChild4" presStyleCnt="0"/>
      <dgm:spPr/>
    </dgm:pt>
    <dgm:pt modelId="{812D4276-F5F7-4549-9EDF-57E7BF23FAA1}" type="pres">
      <dgm:prSet presAssocID="{1DF85AF4-AA85-5C49-B94E-06DE1BEC7A2E}" presName="hierChild5" presStyleCnt="0"/>
      <dgm:spPr/>
    </dgm:pt>
    <dgm:pt modelId="{A8D13740-F09D-D544-999E-8D4E188656DA}" type="pres">
      <dgm:prSet presAssocID="{2C8FB7E1-B981-504C-997B-225D40909084}" presName="hierChild5" presStyleCnt="0"/>
      <dgm:spPr/>
    </dgm:pt>
    <dgm:pt modelId="{72F1C2A2-D79A-C541-8F0E-78C0437B7623}" type="pres">
      <dgm:prSet presAssocID="{627CA7B5-A11C-6C41-97C1-6C0D70006CBA}" presName="Name37" presStyleLbl="parChTrans1D3" presStyleIdx="2" presStyleCnt="4"/>
      <dgm:spPr/>
    </dgm:pt>
    <dgm:pt modelId="{0440EA75-BBA1-5D46-993D-FA5AAAAA7729}" type="pres">
      <dgm:prSet presAssocID="{1D0E91B1-1866-8440-AD4C-4D5712E2A33D}" presName="hierRoot2" presStyleCnt="0">
        <dgm:presLayoutVars>
          <dgm:hierBranch val="init"/>
        </dgm:presLayoutVars>
      </dgm:prSet>
      <dgm:spPr/>
    </dgm:pt>
    <dgm:pt modelId="{71EBBAF6-CD97-764F-B934-C48E8C8F28D9}" type="pres">
      <dgm:prSet presAssocID="{1D0E91B1-1866-8440-AD4C-4D5712E2A33D}" presName="rootComposite" presStyleCnt="0"/>
      <dgm:spPr/>
    </dgm:pt>
    <dgm:pt modelId="{2E46830C-3F78-AB41-A8A9-DA41AA92FE15}" type="pres">
      <dgm:prSet presAssocID="{1D0E91B1-1866-8440-AD4C-4D5712E2A33D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BC0FF8-BFCA-CB47-9428-5804DCC26917}" type="pres">
      <dgm:prSet presAssocID="{1D0E91B1-1866-8440-AD4C-4D5712E2A33D}" presName="rootConnector" presStyleLbl="node3" presStyleIdx="2" presStyleCnt="4"/>
      <dgm:spPr/>
    </dgm:pt>
    <dgm:pt modelId="{8395A385-8A25-5843-A883-E119FC4904D9}" type="pres">
      <dgm:prSet presAssocID="{1D0E91B1-1866-8440-AD4C-4D5712E2A33D}" presName="hierChild4" presStyleCnt="0"/>
      <dgm:spPr/>
    </dgm:pt>
    <dgm:pt modelId="{248198A8-EB4D-BB40-83BE-94A94BDEF1F9}" type="pres">
      <dgm:prSet presAssocID="{1D0E91B1-1866-8440-AD4C-4D5712E2A33D}" presName="hierChild5" presStyleCnt="0"/>
      <dgm:spPr/>
    </dgm:pt>
    <dgm:pt modelId="{96B2927F-1899-DE4E-8687-F1E6DB2D06E9}" type="pres">
      <dgm:prSet presAssocID="{D4AD54EB-1257-494E-937E-763882C79940}" presName="Name37" presStyleLbl="parChTrans1D3" presStyleIdx="3" presStyleCnt="4"/>
      <dgm:spPr/>
    </dgm:pt>
    <dgm:pt modelId="{313E9E80-A508-E240-9184-800A224CC394}" type="pres">
      <dgm:prSet presAssocID="{20B1A224-F84F-FE4C-B100-5AC7A953588B}" presName="hierRoot2" presStyleCnt="0">
        <dgm:presLayoutVars>
          <dgm:hierBranch val="init"/>
        </dgm:presLayoutVars>
      </dgm:prSet>
      <dgm:spPr/>
    </dgm:pt>
    <dgm:pt modelId="{7C2795DD-444E-3941-9455-C69752B31CE6}" type="pres">
      <dgm:prSet presAssocID="{20B1A224-F84F-FE4C-B100-5AC7A953588B}" presName="rootComposite" presStyleCnt="0"/>
      <dgm:spPr/>
    </dgm:pt>
    <dgm:pt modelId="{34A2FA49-3F39-0640-B3E1-A8E46CEB3304}" type="pres">
      <dgm:prSet presAssocID="{20B1A224-F84F-FE4C-B100-5AC7A953588B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9DD1BE-7712-C94D-AF6D-9EEBF19267BA}" type="pres">
      <dgm:prSet presAssocID="{20B1A224-F84F-FE4C-B100-5AC7A953588B}" presName="rootConnector" presStyleLbl="node3" presStyleIdx="3" presStyleCnt="4"/>
      <dgm:spPr/>
    </dgm:pt>
    <dgm:pt modelId="{26FCB223-A98D-974A-A98C-265AB0A2B11D}" type="pres">
      <dgm:prSet presAssocID="{20B1A224-F84F-FE4C-B100-5AC7A953588B}" presName="hierChild4" presStyleCnt="0"/>
      <dgm:spPr/>
    </dgm:pt>
    <dgm:pt modelId="{E1318B9F-47BF-BF4C-866D-FD514FC9F3DB}" type="pres">
      <dgm:prSet presAssocID="{20B1A224-F84F-FE4C-B100-5AC7A953588B}" presName="hierChild5" presStyleCnt="0"/>
      <dgm:spPr/>
    </dgm:pt>
    <dgm:pt modelId="{5FB888F1-8D43-614E-87B5-9E612371C2C9}" type="pres">
      <dgm:prSet presAssocID="{EB9D8375-CA5D-5143-9C2D-129FDB05FEA8}" presName="hierChild5" presStyleCnt="0"/>
      <dgm:spPr/>
    </dgm:pt>
    <dgm:pt modelId="{B98423C1-9229-714B-845D-4168C73A38CE}" type="pres">
      <dgm:prSet presAssocID="{5C0D49BF-E596-9E45-8DC0-214771881234}" presName="hierChild3" presStyleCnt="0"/>
      <dgm:spPr/>
    </dgm:pt>
  </dgm:ptLst>
  <dgm:cxnLst>
    <dgm:cxn modelId="{063C284B-2723-7C48-9373-A0777B2C12BF}" type="presOf" srcId="{0CAD74B6-9F48-6C4D-8E7F-4C23A4CBEC96}" destId="{EDC23178-E268-9046-91EE-979FC06B0D6F}" srcOrd="0" destOrd="0" presId="urn:microsoft.com/office/officeart/2005/8/layout/orgChart1"/>
    <dgm:cxn modelId="{1AC9181E-B5D1-4B48-8A36-A1D0C3196A33}" type="presOf" srcId="{BBF8466A-CC22-8541-A5BF-D34E3DE6838D}" destId="{ED76ABFF-B6F4-284C-8CE2-C67BFEE584D2}" srcOrd="0" destOrd="0" presId="urn:microsoft.com/office/officeart/2005/8/layout/orgChart1"/>
    <dgm:cxn modelId="{A1B9C1EF-96DF-2D4C-8913-935AC6BF0C81}" type="presOf" srcId="{7CE4008C-2C90-6748-845B-937FB0371293}" destId="{7FB0D373-E6BA-0441-AAAB-AB8CCB5BEAC7}" srcOrd="1" destOrd="0" presId="urn:microsoft.com/office/officeart/2005/8/layout/orgChart1"/>
    <dgm:cxn modelId="{A9FD3773-2F94-1341-BBCC-BB770CEE44F1}" type="presOf" srcId="{0EC4B64D-8F90-5945-987F-B64044EC580D}" destId="{608087C6-AE32-D243-B59F-256681F63D16}" srcOrd="0" destOrd="0" presId="urn:microsoft.com/office/officeart/2005/8/layout/orgChart1"/>
    <dgm:cxn modelId="{A5709E61-A6AD-D24A-97A7-7C273526ED5B}" type="presOf" srcId="{20B1A224-F84F-FE4C-B100-5AC7A953588B}" destId="{989DD1BE-7712-C94D-AF6D-9EEBF19267BA}" srcOrd="1" destOrd="0" presId="urn:microsoft.com/office/officeart/2005/8/layout/orgChart1"/>
    <dgm:cxn modelId="{1E8FF86E-8809-6E47-B4B3-7E600D21B624}" type="presOf" srcId="{1DF85AF4-AA85-5C49-B94E-06DE1BEC7A2E}" destId="{442C0F5C-4A64-4D46-B3B3-B7354E0F949D}" srcOrd="1" destOrd="0" presId="urn:microsoft.com/office/officeart/2005/8/layout/orgChart1"/>
    <dgm:cxn modelId="{E19C9671-A0AF-1F4D-9F5B-CEF5D22FC894}" type="presOf" srcId="{EB9D8375-CA5D-5143-9C2D-129FDB05FEA8}" destId="{14853EB3-BBA7-A048-8304-413E1D385BEC}" srcOrd="0" destOrd="0" presId="urn:microsoft.com/office/officeart/2005/8/layout/orgChart1"/>
    <dgm:cxn modelId="{E343C8C7-E896-9945-BAC9-14F044A3376A}" type="presOf" srcId="{0C2278DC-0BD4-8A4A-A255-D981566258F6}" destId="{96E8AB6E-225D-3D43-B10B-A7129447DBCC}" srcOrd="0" destOrd="0" presId="urn:microsoft.com/office/officeart/2005/8/layout/orgChart1"/>
    <dgm:cxn modelId="{A0C2AA34-67DB-0449-B01B-661C66C79ED0}" type="presOf" srcId="{1DF85AF4-AA85-5C49-B94E-06DE1BEC7A2E}" destId="{0D9C2359-2854-4445-A942-CEE18F191223}" srcOrd="0" destOrd="0" presId="urn:microsoft.com/office/officeart/2005/8/layout/orgChart1"/>
    <dgm:cxn modelId="{8ECCC319-6D2E-1A48-AEE5-BC3A4DED5842}" type="presOf" srcId="{1D0E91B1-1866-8440-AD4C-4D5712E2A33D}" destId="{24BC0FF8-BFCA-CB47-9428-5804DCC26917}" srcOrd="1" destOrd="0" presId="urn:microsoft.com/office/officeart/2005/8/layout/orgChart1"/>
    <dgm:cxn modelId="{B21843F1-F05A-9D49-A399-99CE98021F9C}" srcId="{2C8FB7E1-B981-504C-997B-225D40909084}" destId="{1DF85AF4-AA85-5C49-B94E-06DE1BEC7A2E}" srcOrd="0" destOrd="0" parTransId="{3C2304E0-1951-6749-856A-4C7E03A0247D}" sibTransId="{48381F92-0E52-A449-8E7E-0D220054DE53}"/>
    <dgm:cxn modelId="{9C2665E7-4645-CE49-9354-81C0CA08E8DB}" type="presOf" srcId="{3C2304E0-1951-6749-856A-4C7E03A0247D}" destId="{291F16EB-1B86-0C44-BC1A-B044165ECC00}" srcOrd="0" destOrd="0" presId="urn:microsoft.com/office/officeart/2005/8/layout/orgChart1"/>
    <dgm:cxn modelId="{79473D84-4F4A-B448-9516-74C8DF4FCEF9}" type="presOf" srcId="{5C0D49BF-E596-9E45-8DC0-214771881234}" destId="{29F21512-8BC7-B545-9B69-A5836025ED64}" srcOrd="1" destOrd="0" presId="urn:microsoft.com/office/officeart/2005/8/layout/orgChart1"/>
    <dgm:cxn modelId="{D364D88B-55F3-0E40-B6DA-89EEB647F212}" type="presOf" srcId="{20B1A224-F84F-FE4C-B100-5AC7A953588B}" destId="{34A2FA49-3F39-0640-B3E1-A8E46CEB3304}" srcOrd="0" destOrd="0" presId="urn:microsoft.com/office/officeart/2005/8/layout/orgChart1"/>
    <dgm:cxn modelId="{978FD521-A486-164B-B1F8-67C649BAB928}" type="presOf" srcId="{1D0E91B1-1866-8440-AD4C-4D5712E2A33D}" destId="{2E46830C-3F78-AB41-A8A9-DA41AA92FE15}" srcOrd="0" destOrd="0" presId="urn:microsoft.com/office/officeart/2005/8/layout/orgChart1"/>
    <dgm:cxn modelId="{3659A65F-510F-014C-811A-AC47DFC92B69}" type="presOf" srcId="{D4AD54EB-1257-494E-937E-763882C79940}" destId="{96B2927F-1899-DE4E-8687-F1E6DB2D06E9}" srcOrd="0" destOrd="0" presId="urn:microsoft.com/office/officeart/2005/8/layout/orgChart1"/>
    <dgm:cxn modelId="{1383778E-5A15-954E-B9EC-9B21120DD4A3}" type="presOf" srcId="{627CA7B5-A11C-6C41-97C1-6C0D70006CBA}" destId="{72F1C2A2-D79A-C541-8F0E-78C0437B7623}" srcOrd="0" destOrd="0" presId="urn:microsoft.com/office/officeart/2005/8/layout/orgChart1"/>
    <dgm:cxn modelId="{7332F697-A452-5F46-8F77-A148C3E9E9A3}" type="presOf" srcId="{2C8FB7E1-B981-504C-997B-225D40909084}" destId="{007CDB87-02DE-8E44-8E50-5828C4167E7B}" srcOrd="0" destOrd="0" presId="urn:microsoft.com/office/officeart/2005/8/layout/orgChart1"/>
    <dgm:cxn modelId="{4E718A9C-0422-6542-868D-998301B8B9AC}" type="presOf" srcId="{7CE4008C-2C90-6748-845B-937FB0371293}" destId="{2707F0BD-C3A2-2D4A-B444-6EFC2E93BAC5}" srcOrd="0" destOrd="0" presId="urn:microsoft.com/office/officeart/2005/8/layout/orgChart1"/>
    <dgm:cxn modelId="{656D674A-238A-AD42-AA1D-A8987B680596}" srcId="{EB9D8375-CA5D-5143-9C2D-129FDB05FEA8}" destId="{7CE4008C-2C90-6748-845B-937FB0371293}" srcOrd="0" destOrd="0" parTransId="{BBF8466A-CC22-8541-A5BF-D34E3DE6838D}" sibTransId="{EEE95EBC-1B14-794B-846C-40CC944410CE}"/>
    <dgm:cxn modelId="{279863CA-5C61-604C-AC44-2B54E23409C1}" type="presOf" srcId="{5C0D49BF-E596-9E45-8DC0-214771881234}" destId="{71BBC8BC-CDB7-1E40-BF90-215815109BD9}" srcOrd="0" destOrd="0" presId="urn:microsoft.com/office/officeart/2005/8/layout/orgChart1"/>
    <dgm:cxn modelId="{54471027-7B9C-C145-973B-80A7AC5E3A5A}" type="presOf" srcId="{EB9D8375-CA5D-5143-9C2D-129FDB05FEA8}" destId="{57E796F2-6329-8044-8166-1EDD816B3EFE}" srcOrd="1" destOrd="0" presId="urn:microsoft.com/office/officeart/2005/8/layout/orgChart1"/>
    <dgm:cxn modelId="{89961A1D-29F6-3F4D-9EE8-EA07361911EF}" srcId="{EB9D8375-CA5D-5143-9C2D-129FDB05FEA8}" destId="{1D0E91B1-1866-8440-AD4C-4D5712E2A33D}" srcOrd="2" destOrd="0" parTransId="{627CA7B5-A11C-6C41-97C1-6C0D70006CBA}" sibTransId="{7379F452-7957-0540-B486-80977B2DC2BC}"/>
    <dgm:cxn modelId="{7253746F-0384-3F48-9AA4-BD9D38816081}" srcId="{0CAD74B6-9F48-6C4D-8E7F-4C23A4CBEC96}" destId="{5C0D49BF-E596-9E45-8DC0-214771881234}" srcOrd="0" destOrd="0" parTransId="{8205AF74-455A-014A-B754-70BA78B7CB26}" sibTransId="{B918213C-52F6-1D4A-8168-05D5D9C6E2E6}"/>
    <dgm:cxn modelId="{70739D8D-7A3A-1E47-8B24-3B3CC2AB606A}" srcId="{EB9D8375-CA5D-5143-9C2D-129FDB05FEA8}" destId="{2C8FB7E1-B981-504C-997B-225D40909084}" srcOrd="1" destOrd="0" parTransId="{0C2278DC-0BD4-8A4A-A255-D981566258F6}" sibTransId="{A3E11C5A-8D1D-D54F-BA34-5C07A66498FF}"/>
    <dgm:cxn modelId="{E7931298-9C49-8C43-BC49-D7D0A31362D3}" srcId="{EB9D8375-CA5D-5143-9C2D-129FDB05FEA8}" destId="{20B1A224-F84F-FE4C-B100-5AC7A953588B}" srcOrd="3" destOrd="0" parTransId="{D4AD54EB-1257-494E-937E-763882C79940}" sibTransId="{B36CB8A8-F02A-E741-907A-FF486CA17288}"/>
    <dgm:cxn modelId="{79EF78CF-A143-5B40-9CAC-12B4A5CCB142}" srcId="{5C0D49BF-E596-9E45-8DC0-214771881234}" destId="{EB9D8375-CA5D-5143-9C2D-129FDB05FEA8}" srcOrd="0" destOrd="0" parTransId="{0EC4B64D-8F90-5945-987F-B64044EC580D}" sibTransId="{85C35B71-0BFB-CC45-A3BE-F4601AB84BF4}"/>
    <dgm:cxn modelId="{35072BCC-F2AE-8049-AD79-B0F1A4D49AA4}" type="presOf" srcId="{2C8FB7E1-B981-504C-997B-225D40909084}" destId="{E4CA5608-53C0-B942-940C-B74AB2D62531}" srcOrd="1" destOrd="0" presId="urn:microsoft.com/office/officeart/2005/8/layout/orgChart1"/>
    <dgm:cxn modelId="{F8EF1F19-D893-7845-A059-BC61C0860203}" type="presParOf" srcId="{EDC23178-E268-9046-91EE-979FC06B0D6F}" destId="{C4333A84-9E62-1E44-8ECE-9952AE697020}" srcOrd="0" destOrd="0" presId="urn:microsoft.com/office/officeart/2005/8/layout/orgChart1"/>
    <dgm:cxn modelId="{ABA32CB9-D338-E044-AB6B-F0AC152E3BAC}" type="presParOf" srcId="{C4333A84-9E62-1E44-8ECE-9952AE697020}" destId="{97D9FE3E-F850-204F-9263-2556D2D1A771}" srcOrd="0" destOrd="0" presId="urn:microsoft.com/office/officeart/2005/8/layout/orgChart1"/>
    <dgm:cxn modelId="{EFE5DC81-CDD9-8345-9EE6-D67F7A5E6BF0}" type="presParOf" srcId="{97D9FE3E-F850-204F-9263-2556D2D1A771}" destId="{71BBC8BC-CDB7-1E40-BF90-215815109BD9}" srcOrd="0" destOrd="0" presId="urn:microsoft.com/office/officeart/2005/8/layout/orgChart1"/>
    <dgm:cxn modelId="{D3084BC4-CB75-624F-B8C8-17BE3CD514FA}" type="presParOf" srcId="{97D9FE3E-F850-204F-9263-2556D2D1A771}" destId="{29F21512-8BC7-B545-9B69-A5836025ED64}" srcOrd="1" destOrd="0" presId="urn:microsoft.com/office/officeart/2005/8/layout/orgChart1"/>
    <dgm:cxn modelId="{79DECD00-5A67-384A-BA77-F3DB9C0CBE96}" type="presParOf" srcId="{C4333A84-9E62-1E44-8ECE-9952AE697020}" destId="{B31C3121-E8C4-E444-B5ED-5A2ACC38DAB3}" srcOrd="1" destOrd="0" presId="urn:microsoft.com/office/officeart/2005/8/layout/orgChart1"/>
    <dgm:cxn modelId="{34966CB7-DF94-6F42-B004-C9D3BAF91A72}" type="presParOf" srcId="{B31C3121-E8C4-E444-B5ED-5A2ACC38DAB3}" destId="{608087C6-AE32-D243-B59F-256681F63D16}" srcOrd="0" destOrd="0" presId="urn:microsoft.com/office/officeart/2005/8/layout/orgChart1"/>
    <dgm:cxn modelId="{990206C4-118E-9041-A4C2-CD7452FD9D38}" type="presParOf" srcId="{B31C3121-E8C4-E444-B5ED-5A2ACC38DAB3}" destId="{FB6953AF-DC0F-9D47-9B36-DDF3AA44BDAE}" srcOrd="1" destOrd="0" presId="urn:microsoft.com/office/officeart/2005/8/layout/orgChart1"/>
    <dgm:cxn modelId="{4DD25EF7-EC31-5546-AEA5-6A23413E0D6E}" type="presParOf" srcId="{FB6953AF-DC0F-9D47-9B36-DDF3AA44BDAE}" destId="{9C879D36-0251-934B-A6FC-60836253B35D}" srcOrd="0" destOrd="0" presId="urn:microsoft.com/office/officeart/2005/8/layout/orgChart1"/>
    <dgm:cxn modelId="{AEF22E4E-CB81-7948-9B93-FF8BFCEFC3EE}" type="presParOf" srcId="{9C879D36-0251-934B-A6FC-60836253B35D}" destId="{14853EB3-BBA7-A048-8304-413E1D385BEC}" srcOrd="0" destOrd="0" presId="urn:microsoft.com/office/officeart/2005/8/layout/orgChart1"/>
    <dgm:cxn modelId="{7FD210E4-9137-C643-A9A7-8198FBE859AC}" type="presParOf" srcId="{9C879D36-0251-934B-A6FC-60836253B35D}" destId="{57E796F2-6329-8044-8166-1EDD816B3EFE}" srcOrd="1" destOrd="0" presId="urn:microsoft.com/office/officeart/2005/8/layout/orgChart1"/>
    <dgm:cxn modelId="{56B89906-D9AA-914F-948E-6A151C8CC6CD}" type="presParOf" srcId="{FB6953AF-DC0F-9D47-9B36-DDF3AA44BDAE}" destId="{EBDEB0DD-A421-AC41-9979-EBBB4E3EFA64}" srcOrd="1" destOrd="0" presId="urn:microsoft.com/office/officeart/2005/8/layout/orgChart1"/>
    <dgm:cxn modelId="{F2F0986D-39FD-0343-8410-E25A8E0278AF}" type="presParOf" srcId="{EBDEB0DD-A421-AC41-9979-EBBB4E3EFA64}" destId="{ED76ABFF-B6F4-284C-8CE2-C67BFEE584D2}" srcOrd="0" destOrd="0" presId="urn:microsoft.com/office/officeart/2005/8/layout/orgChart1"/>
    <dgm:cxn modelId="{3DE86E34-4748-034E-AEEE-48AAD1C493B3}" type="presParOf" srcId="{EBDEB0DD-A421-AC41-9979-EBBB4E3EFA64}" destId="{ACDF663D-F9F0-1C41-AC5A-00BA609C1177}" srcOrd="1" destOrd="0" presId="urn:microsoft.com/office/officeart/2005/8/layout/orgChart1"/>
    <dgm:cxn modelId="{CAB840E0-DB85-424D-97EA-BE7C52BA80E7}" type="presParOf" srcId="{ACDF663D-F9F0-1C41-AC5A-00BA609C1177}" destId="{A0547431-C5FB-B441-993A-3C4CBA93E5E4}" srcOrd="0" destOrd="0" presId="urn:microsoft.com/office/officeart/2005/8/layout/orgChart1"/>
    <dgm:cxn modelId="{5085D6BD-E0C7-664F-AD5C-2B2A25881817}" type="presParOf" srcId="{A0547431-C5FB-B441-993A-3C4CBA93E5E4}" destId="{2707F0BD-C3A2-2D4A-B444-6EFC2E93BAC5}" srcOrd="0" destOrd="0" presId="urn:microsoft.com/office/officeart/2005/8/layout/orgChart1"/>
    <dgm:cxn modelId="{28694DE5-CFCB-7B40-B228-0D313588A1F1}" type="presParOf" srcId="{A0547431-C5FB-B441-993A-3C4CBA93E5E4}" destId="{7FB0D373-E6BA-0441-AAAB-AB8CCB5BEAC7}" srcOrd="1" destOrd="0" presId="urn:microsoft.com/office/officeart/2005/8/layout/orgChart1"/>
    <dgm:cxn modelId="{C6D418E4-8E44-134F-AD8F-1E5744423EEE}" type="presParOf" srcId="{ACDF663D-F9F0-1C41-AC5A-00BA609C1177}" destId="{97363C20-A0AA-EC4C-8E1F-E2BF64929390}" srcOrd="1" destOrd="0" presId="urn:microsoft.com/office/officeart/2005/8/layout/orgChart1"/>
    <dgm:cxn modelId="{3FC5415D-2AC8-8F4E-92A9-B41E3251240F}" type="presParOf" srcId="{ACDF663D-F9F0-1C41-AC5A-00BA609C1177}" destId="{9D6A1995-E899-FE42-8FA4-795390ABB781}" srcOrd="2" destOrd="0" presId="urn:microsoft.com/office/officeart/2005/8/layout/orgChart1"/>
    <dgm:cxn modelId="{2AD1DE93-129C-154B-BA6F-FA36B5B47569}" type="presParOf" srcId="{EBDEB0DD-A421-AC41-9979-EBBB4E3EFA64}" destId="{96E8AB6E-225D-3D43-B10B-A7129447DBCC}" srcOrd="2" destOrd="0" presId="urn:microsoft.com/office/officeart/2005/8/layout/orgChart1"/>
    <dgm:cxn modelId="{4B26FCEE-30E0-414C-B314-E3FD9DA508A7}" type="presParOf" srcId="{EBDEB0DD-A421-AC41-9979-EBBB4E3EFA64}" destId="{3AC632BD-0E5F-D14B-8672-782A7FDD4118}" srcOrd="3" destOrd="0" presId="urn:microsoft.com/office/officeart/2005/8/layout/orgChart1"/>
    <dgm:cxn modelId="{299EEA1F-CDFB-794F-9947-50DC51C07BEB}" type="presParOf" srcId="{3AC632BD-0E5F-D14B-8672-782A7FDD4118}" destId="{05482C8C-79E9-FA4C-A2E3-383B22905726}" srcOrd="0" destOrd="0" presId="urn:microsoft.com/office/officeart/2005/8/layout/orgChart1"/>
    <dgm:cxn modelId="{0D2C873F-ACE5-9445-B7F6-BE4C184931EE}" type="presParOf" srcId="{05482C8C-79E9-FA4C-A2E3-383B22905726}" destId="{007CDB87-02DE-8E44-8E50-5828C4167E7B}" srcOrd="0" destOrd="0" presId="urn:microsoft.com/office/officeart/2005/8/layout/orgChart1"/>
    <dgm:cxn modelId="{2DF076CA-C8A0-774C-A9B4-8AF316E594AD}" type="presParOf" srcId="{05482C8C-79E9-FA4C-A2E3-383B22905726}" destId="{E4CA5608-53C0-B942-940C-B74AB2D62531}" srcOrd="1" destOrd="0" presId="urn:microsoft.com/office/officeart/2005/8/layout/orgChart1"/>
    <dgm:cxn modelId="{01BCFC59-2E38-3C40-893B-581312820D93}" type="presParOf" srcId="{3AC632BD-0E5F-D14B-8672-782A7FDD4118}" destId="{969A2453-B71E-8A49-82AE-6F334354BD6A}" srcOrd="1" destOrd="0" presId="urn:microsoft.com/office/officeart/2005/8/layout/orgChart1"/>
    <dgm:cxn modelId="{F18B4C90-11D0-A44F-8BF7-7C8B00FCCEBE}" type="presParOf" srcId="{969A2453-B71E-8A49-82AE-6F334354BD6A}" destId="{291F16EB-1B86-0C44-BC1A-B044165ECC00}" srcOrd="0" destOrd="0" presId="urn:microsoft.com/office/officeart/2005/8/layout/orgChart1"/>
    <dgm:cxn modelId="{F0D75DAE-34A4-3246-9698-1A0EB02E8B08}" type="presParOf" srcId="{969A2453-B71E-8A49-82AE-6F334354BD6A}" destId="{B8C13DB5-1CFD-B14C-B71D-CB7F9E84B08F}" srcOrd="1" destOrd="0" presId="urn:microsoft.com/office/officeart/2005/8/layout/orgChart1"/>
    <dgm:cxn modelId="{CC155919-1A40-694F-919A-27EF9E2DF00A}" type="presParOf" srcId="{B8C13DB5-1CFD-B14C-B71D-CB7F9E84B08F}" destId="{BA3FE4D0-CFF0-9F4C-9157-3BEF6323227D}" srcOrd="0" destOrd="0" presId="urn:microsoft.com/office/officeart/2005/8/layout/orgChart1"/>
    <dgm:cxn modelId="{46EEFD5F-E882-414A-8B2F-8727DA5CB458}" type="presParOf" srcId="{BA3FE4D0-CFF0-9F4C-9157-3BEF6323227D}" destId="{0D9C2359-2854-4445-A942-CEE18F191223}" srcOrd="0" destOrd="0" presId="urn:microsoft.com/office/officeart/2005/8/layout/orgChart1"/>
    <dgm:cxn modelId="{169C20F4-17E5-6B49-B5DC-12A151834490}" type="presParOf" srcId="{BA3FE4D0-CFF0-9F4C-9157-3BEF6323227D}" destId="{442C0F5C-4A64-4D46-B3B3-B7354E0F949D}" srcOrd="1" destOrd="0" presId="urn:microsoft.com/office/officeart/2005/8/layout/orgChart1"/>
    <dgm:cxn modelId="{FA124AB2-0C5B-6341-9134-170A36B51840}" type="presParOf" srcId="{B8C13DB5-1CFD-B14C-B71D-CB7F9E84B08F}" destId="{632510D7-8ABF-9547-AA33-FC2FAB43E7E8}" srcOrd="1" destOrd="0" presId="urn:microsoft.com/office/officeart/2005/8/layout/orgChart1"/>
    <dgm:cxn modelId="{C5D59406-A932-C342-A481-69C03021D06B}" type="presParOf" srcId="{B8C13DB5-1CFD-B14C-B71D-CB7F9E84B08F}" destId="{812D4276-F5F7-4549-9EDF-57E7BF23FAA1}" srcOrd="2" destOrd="0" presId="urn:microsoft.com/office/officeart/2005/8/layout/orgChart1"/>
    <dgm:cxn modelId="{286F1332-F0BE-1349-8CCE-467E916E033A}" type="presParOf" srcId="{3AC632BD-0E5F-D14B-8672-782A7FDD4118}" destId="{A8D13740-F09D-D544-999E-8D4E188656DA}" srcOrd="2" destOrd="0" presId="urn:microsoft.com/office/officeart/2005/8/layout/orgChart1"/>
    <dgm:cxn modelId="{E2897F2A-47B1-5040-A355-BE33B2A9E840}" type="presParOf" srcId="{EBDEB0DD-A421-AC41-9979-EBBB4E3EFA64}" destId="{72F1C2A2-D79A-C541-8F0E-78C0437B7623}" srcOrd="4" destOrd="0" presId="urn:microsoft.com/office/officeart/2005/8/layout/orgChart1"/>
    <dgm:cxn modelId="{3C79FC63-23C5-D84D-B628-2A4F3704548C}" type="presParOf" srcId="{EBDEB0DD-A421-AC41-9979-EBBB4E3EFA64}" destId="{0440EA75-BBA1-5D46-993D-FA5AAAAA7729}" srcOrd="5" destOrd="0" presId="urn:microsoft.com/office/officeart/2005/8/layout/orgChart1"/>
    <dgm:cxn modelId="{290C3909-35F3-4D44-AFA1-B030474362F5}" type="presParOf" srcId="{0440EA75-BBA1-5D46-993D-FA5AAAAA7729}" destId="{71EBBAF6-CD97-764F-B934-C48E8C8F28D9}" srcOrd="0" destOrd="0" presId="urn:microsoft.com/office/officeart/2005/8/layout/orgChart1"/>
    <dgm:cxn modelId="{4578DDB8-386A-1A43-A451-70CF3668D755}" type="presParOf" srcId="{71EBBAF6-CD97-764F-B934-C48E8C8F28D9}" destId="{2E46830C-3F78-AB41-A8A9-DA41AA92FE15}" srcOrd="0" destOrd="0" presId="urn:microsoft.com/office/officeart/2005/8/layout/orgChart1"/>
    <dgm:cxn modelId="{68091CE9-E9B8-DF4F-9CFF-4AF181539084}" type="presParOf" srcId="{71EBBAF6-CD97-764F-B934-C48E8C8F28D9}" destId="{24BC0FF8-BFCA-CB47-9428-5804DCC26917}" srcOrd="1" destOrd="0" presId="urn:microsoft.com/office/officeart/2005/8/layout/orgChart1"/>
    <dgm:cxn modelId="{96671D3D-E592-0F49-A1E9-0DD4C1329C6D}" type="presParOf" srcId="{0440EA75-BBA1-5D46-993D-FA5AAAAA7729}" destId="{8395A385-8A25-5843-A883-E119FC4904D9}" srcOrd="1" destOrd="0" presId="urn:microsoft.com/office/officeart/2005/8/layout/orgChart1"/>
    <dgm:cxn modelId="{30E8AFDE-87E3-DC4B-BDD4-7A3876616DB5}" type="presParOf" srcId="{0440EA75-BBA1-5D46-993D-FA5AAAAA7729}" destId="{248198A8-EB4D-BB40-83BE-94A94BDEF1F9}" srcOrd="2" destOrd="0" presId="urn:microsoft.com/office/officeart/2005/8/layout/orgChart1"/>
    <dgm:cxn modelId="{171F8A35-5470-DF49-B98E-519F2F224223}" type="presParOf" srcId="{EBDEB0DD-A421-AC41-9979-EBBB4E3EFA64}" destId="{96B2927F-1899-DE4E-8687-F1E6DB2D06E9}" srcOrd="6" destOrd="0" presId="urn:microsoft.com/office/officeart/2005/8/layout/orgChart1"/>
    <dgm:cxn modelId="{80FCEB95-D04B-2245-8A73-AA0E1EBC1728}" type="presParOf" srcId="{EBDEB0DD-A421-AC41-9979-EBBB4E3EFA64}" destId="{313E9E80-A508-E240-9184-800A224CC394}" srcOrd="7" destOrd="0" presId="urn:microsoft.com/office/officeart/2005/8/layout/orgChart1"/>
    <dgm:cxn modelId="{88047203-3545-ED4D-A477-EF5249C66376}" type="presParOf" srcId="{313E9E80-A508-E240-9184-800A224CC394}" destId="{7C2795DD-444E-3941-9455-C69752B31CE6}" srcOrd="0" destOrd="0" presId="urn:microsoft.com/office/officeart/2005/8/layout/orgChart1"/>
    <dgm:cxn modelId="{9808C085-8063-F149-A728-355A4BD89094}" type="presParOf" srcId="{7C2795DD-444E-3941-9455-C69752B31CE6}" destId="{34A2FA49-3F39-0640-B3E1-A8E46CEB3304}" srcOrd="0" destOrd="0" presId="urn:microsoft.com/office/officeart/2005/8/layout/orgChart1"/>
    <dgm:cxn modelId="{08FB3BF8-75A6-9A40-AC1D-59AAF121D64D}" type="presParOf" srcId="{7C2795DD-444E-3941-9455-C69752B31CE6}" destId="{989DD1BE-7712-C94D-AF6D-9EEBF19267BA}" srcOrd="1" destOrd="0" presId="urn:microsoft.com/office/officeart/2005/8/layout/orgChart1"/>
    <dgm:cxn modelId="{AAF7F14C-E5EF-AF41-824C-DAC49CBC5033}" type="presParOf" srcId="{313E9E80-A508-E240-9184-800A224CC394}" destId="{26FCB223-A98D-974A-A98C-265AB0A2B11D}" srcOrd="1" destOrd="0" presId="urn:microsoft.com/office/officeart/2005/8/layout/orgChart1"/>
    <dgm:cxn modelId="{15110D97-2839-FC42-9DBC-B2C1185021AD}" type="presParOf" srcId="{313E9E80-A508-E240-9184-800A224CC394}" destId="{E1318B9F-47BF-BF4C-866D-FD514FC9F3DB}" srcOrd="2" destOrd="0" presId="urn:microsoft.com/office/officeart/2005/8/layout/orgChart1"/>
    <dgm:cxn modelId="{ECC2B89A-CBCA-FD46-BC55-9F880348AD39}" type="presParOf" srcId="{FB6953AF-DC0F-9D47-9B36-DDF3AA44BDAE}" destId="{5FB888F1-8D43-614E-87B5-9E612371C2C9}" srcOrd="2" destOrd="0" presId="urn:microsoft.com/office/officeart/2005/8/layout/orgChart1"/>
    <dgm:cxn modelId="{91E69D5C-DE7B-D743-9D71-3A881FF20F34}" type="presParOf" srcId="{C4333A84-9E62-1E44-8ECE-9952AE697020}" destId="{B98423C1-9229-714B-845D-4168C73A38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C64A1B-E06E-BE4A-8448-7F3B452D6097}" type="doc">
      <dgm:prSet loTypeId="urn:microsoft.com/office/officeart/2005/8/layout/hChevron3" loCatId="" qsTypeId="urn:microsoft.com/office/officeart/2005/8/quickstyle/3D7" qsCatId="3D" csTypeId="urn:microsoft.com/office/officeart/2005/8/colors/accent1_2" csCatId="accent1" phldr="1"/>
      <dgm:spPr/>
    </dgm:pt>
    <dgm:pt modelId="{BBD8D8AE-ED00-B14F-B9E6-3B9B028032F7}">
      <dgm:prSet phldrT="[Text]"/>
      <dgm:spPr/>
      <dgm:t>
        <a:bodyPr/>
        <a:lstStyle/>
        <a:p>
          <a:r>
            <a:rPr lang="en-US" dirty="0" smtClean="0"/>
            <a:t>Accumulated Losses USD</a:t>
          </a:r>
          <a:r>
            <a:rPr lang="en-US" baseline="0" dirty="0" smtClean="0"/>
            <a:t> </a:t>
          </a:r>
          <a:r>
            <a:rPr lang="en-US" dirty="0" smtClean="0"/>
            <a:t>56 Billion</a:t>
          </a:r>
          <a:endParaRPr lang="en-US" dirty="0"/>
        </a:p>
      </dgm:t>
    </dgm:pt>
    <dgm:pt modelId="{B0255A8B-BBCD-A842-97CD-BAFA671ECB20}" type="parTrans" cxnId="{AE77C6E2-B990-A64E-B24E-5C965DC9CCDB}">
      <dgm:prSet/>
      <dgm:spPr/>
      <dgm:t>
        <a:bodyPr/>
        <a:lstStyle/>
        <a:p>
          <a:endParaRPr lang="en-US"/>
        </a:p>
      </dgm:t>
    </dgm:pt>
    <dgm:pt modelId="{B0CA67FF-43F7-A144-A48E-53E05FD8AB6A}" type="sibTrans" cxnId="{AE77C6E2-B990-A64E-B24E-5C965DC9CCDB}">
      <dgm:prSet/>
      <dgm:spPr/>
      <dgm:t>
        <a:bodyPr/>
        <a:lstStyle/>
        <a:p>
          <a:endParaRPr lang="en-US"/>
        </a:p>
      </dgm:t>
    </dgm:pt>
    <dgm:pt modelId="{ACA0B031-76A1-C749-8AC9-935105199FA3}">
      <dgm:prSet phldrT="[Text]"/>
      <dgm:spPr/>
      <dgm:t>
        <a:bodyPr/>
        <a:lstStyle/>
        <a:p>
          <a:r>
            <a:rPr lang="en-US" dirty="0" smtClean="0"/>
            <a:t>Debts USD 64 Billion</a:t>
          </a:r>
          <a:endParaRPr lang="en-US" dirty="0"/>
        </a:p>
      </dgm:t>
    </dgm:pt>
    <dgm:pt modelId="{300BDB9A-B8A3-5341-9DC0-28FECF8C9667}" type="parTrans" cxnId="{B1186CBF-6CE4-324D-9B40-7FA6E97E0C31}">
      <dgm:prSet/>
      <dgm:spPr/>
      <dgm:t>
        <a:bodyPr/>
        <a:lstStyle/>
        <a:p>
          <a:endParaRPr lang="en-US"/>
        </a:p>
      </dgm:t>
    </dgm:pt>
    <dgm:pt modelId="{BC4F6609-02D9-7844-8D2D-898F318D6DBA}" type="sibTrans" cxnId="{B1186CBF-6CE4-324D-9B40-7FA6E97E0C31}">
      <dgm:prSet/>
      <dgm:spPr/>
      <dgm:t>
        <a:bodyPr/>
        <a:lstStyle/>
        <a:p>
          <a:endParaRPr lang="en-US"/>
        </a:p>
      </dgm:t>
    </dgm:pt>
    <dgm:pt modelId="{7CED9E03-9BDE-484B-907E-C72CD8299295}" type="pres">
      <dgm:prSet presAssocID="{6FC64A1B-E06E-BE4A-8448-7F3B452D6097}" presName="Name0" presStyleCnt="0">
        <dgm:presLayoutVars>
          <dgm:dir/>
          <dgm:resizeHandles val="exact"/>
        </dgm:presLayoutVars>
      </dgm:prSet>
      <dgm:spPr/>
    </dgm:pt>
    <dgm:pt modelId="{7FED5771-AC9B-3A4A-9DA9-BA17068FA77B}" type="pres">
      <dgm:prSet presAssocID="{BBD8D8AE-ED00-B14F-B9E6-3B9B028032F7}" presName="parTxOnly" presStyleLbl="node1" presStyleIdx="0" presStyleCnt="2">
        <dgm:presLayoutVars>
          <dgm:bulletEnabled val="1"/>
        </dgm:presLayoutVars>
      </dgm:prSet>
      <dgm:spPr/>
    </dgm:pt>
    <dgm:pt modelId="{563A758D-BD49-4949-BA08-62715821F9A2}" type="pres">
      <dgm:prSet presAssocID="{B0CA67FF-43F7-A144-A48E-53E05FD8AB6A}" presName="parSpace" presStyleCnt="0"/>
      <dgm:spPr/>
    </dgm:pt>
    <dgm:pt modelId="{145BA6B1-36DB-8548-8797-DC34144968CB}" type="pres">
      <dgm:prSet presAssocID="{ACA0B031-76A1-C749-8AC9-935105199FA3}" presName="parTxOnly" presStyleLbl="node1" presStyleIdx="1" presStyleCnt="2">
        <dgm:presLayoutVars>
          <dgm:bulletEnabled val="1"/>
        </dgm:presLayoutVars>
      </dgm:prSet>
      <dgm:spPr/>
    </dgm:pt>
  </dgm:ptLst>
  <dgm:cxnLst>
    <dgm:cxn modelId="{AE77C6E2-B990-A64E-B24E-5C965DC9CCDB}" srcId="{6FC64A1B-E06E-BE4A-8448-7F3B452D6097}" destId="{BBD8D8AE-ED00-B14F-B9E6-3B9B028032F7}" srcOrd="0" destOrd="0" parTransId="{B0255A8B-BBCD-A842-97CD-BAFA671ECB20}" sibTransId="{B0CA67FF-43F7-A144-A48E-53E05FD8AB6A}"/>
    <dgm:cxn modelId="{BF9825BE-BEB8-DD4E-AB6D-9905CAC1BC5E}" type="presOf" srcId="{BBD8D8AE-ED00-B14F-B9E6-3B9B028032F7}" destId="{7FED5771-AC9B-3A4A-9DA9-BA17068FA77B}" srcOrd="0" destOrd="0" presId="urn:microsoft.com/office/officeart/2005/8/layout/hChevron3"/>
    <dgm:cxn modelId="{5B3ACD62-8A82-9349-93CD-EE9A20E6B0B6}" type="presOf" srcId="{6FC64A1B-E06E-BE4A-8448-7F3B452D6097}" destId="{7CED9E03-9BDE-484B-907E-C72CD8299295}" srcOrd="0" destOrd="0" presId="urn:microsoft.com/office/officeart/2005/8/layout/hChevron3"/>
    <dgm:cxn modelId="{A5D6FD61-11E3-0B48-8195-D318757C2B9E}" type="presOf" srcId="{ACA0B031-76A1-C749-8AC9-935105199FA3}" destId="{145BA6B1-36DB-8548-8797-DC34144968CB}" srcOrd="0" destOrd="0" presId="urn:microsoft.com/office/officeart/2005/8/layout/hChevron3"/>
    <dgm:cxn modelId="{B1186CBF-6CE4-324D-9B40-7FA6E97E0C31}" srcId="{6FC64A1B-E06E-BE4A-8448-7F3B452D6097}" destId="{ACA0B031-76A1-C749-8AC9-935105199FA3}" srcOrd="1" destOrd="0" parTransId="{300BDB9A-B8A3-5341-9DC0-28FECF8C9667}" sibTransId="{BC4F6609-02D9-7844-8D2D-898F318D6DBA}"/>
    <dgm:cxn modelId="{5F845F6F-13BA-B74A-9DE7-98B3A7DE461D}" type="presParOf" srcId="{7CED9E03-9BDE-484B-907E-C72CD8299295}" destId="{7FED5771-AC9B-3A4A-9DA9-BA17068FA77B}" srcOrd="0" destOrd="0" presId="urn:microsoft.com/office/officeart/2005/8/layout/hChevron3"/>
    <dgm:cxn modelId="{3A0726BC-856B-184D-B93F-B0C9ECAC0C11}" type="presParOf" srcId="{7CED9E03-9BDE-484B-907E-C72CD8299295}" destId="{563A758D-BD49-4949-BA08-62715821F9A2}" srcOrd="1" destOrd="0" presId="urn:microsoft.com/office/officeart/2005/8/layout/hChevron3"/>
    <dgm:cxn modelId="{7EB1C6CB-2FE3-8340-9C2B-6C164782A553}" type="presParOf" srcId="{7CED9E03-9BDE-484B-907E-C72CD8299295}" destId="{145BA6B1-36DB-8548-8797-DC34144968CB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C64A1B-E06E-BE4A-8448-7F3B452D6097}" type="doc">
      <dgm:prSet loTypeId="urn:microsoft.com/office/officeart/2005/8/layout/hChevron3" loCatId="" qsTypeId="urn:microsoft.com/office/officeart/2005/8/quickstyle/3D7" qsCatId="3D" csTypeId="urn:microsoft.com/office/officeart/2005/8/colors/accent1_2" csCatId="accent1" phldr="1"/>
      <dgm:spPr/>
    </dgm:pt>
    <dgm:pt modelId="{BBD8D8AE-ED00-B14F-B9E6-3B9B028032F7}">
      <dgm:prSet phldrT="[Text]"/>
      <dgm:spPr/>
      <dgm:t>
        <a:bodyPr/>
        <a:lstStyle/>
        <a:p>
          <a:r>
            <a:rPr lang="en-US" dirty="0" smtClean="0"/>
            <a:t>Revenue gap 73 </a:t>
          </a:r>
          <a:r>
            <a:rPr lang="en-US" dirty="0" err="1" smtClean="0"/>
            <a:t>Paise</a:t>
          </a:r>
          <a:r>
            <a:rPr lang="en-US" baseline="0" dirty="0" smtClean="0"/>
            <a:t> per Unit</a:t>
          </a:r>
          <a:endParaRPr lang="en-US" dirty="0"/>
        </a:p>
      </dgm:t>
    </dgm:pt>
    <dgm:pt modelId="{B0255A8B-BBCD-A842-97CD-BAFA671ECB20}" type="parTrans" cxnId="{AE77C6E2-B990-A64E-B24E-5C965DC9CCDB}">
      <dgm:prSet/>
      <dgm:spPr/>
      <dgm:t>
        <a:bodyPr/>
        <a:lstStyle/>
        <a:p>
          <a:endParaRPr lang="en-US"/>
        </a:p>
      </dgm:t>
    </dgm:pt>
    <dgm:pt modelId="{B0CA67FF-43F7-A144-A48E-53E05FD8AB6A}" type="sibTrans" cxnId="{AE77C6E2-B990-A64E-B24E-5C965DC9CCDB}">
      <dgm:prSet/>
      <dgm:spPr/>
      <dgm:t>
        <a:bodyPr/>
        <a:lstStyle/>
        <a:p>
          <a:endParaRPr lang="en-US"/>
        </a:p>
      </dgm:t>
    </dgm:pt>
    <dgm:pt modelId="{ACA0B031-76A1-C749-8AC9-935105199FA3}">
      <dgm:prSet phldrT="[Text]"/>
      <dgm:spPr/>
      <dgm:t>
        <a:bodyPr/>
        <a:lstStyle/>
        <a:p>
          <a:r>
            <a:rPr lang="en-US" dirty="0" smtClean="0"/>
            <a:t>AT&amp;C Losses 26%</a:t>
          </a:r>
          <a:endParaRPr lang="en-US" dirty="0"/>
        </a:p>
      </dgm:t>
    </dgm:pt>
    <dgm:pt modelId="{300BDB9A-B8A3-5341-9DC0-28FECF8C9667}" type="parTrans" cxnId="{B1186CBF-6CE4-324D-9B40-7FA6E97E0C31}">
      <dgm:prSet/>
      <dgm:spPr/>
      <dgm:t>
        <a:bodyPr/>
        <a:lstStyle/>
        <a:p>
          <a:endParaRPr lang="en-US"/>
        </a:p>
      </dgm:t>
    </dgm:pt>
    <dgm:pt modelId="{BC4F6609-02D9-7844-8D2D-898F318D6DBA}" type="sibTrans" cxnId="{B1186CBF-6CE4-324D-9B40-7FA6E97E0C31}">
      <dgm:prSet/>
      <dgm:spPr/>
      <dgm:t>
        <a:bodyPr/>
        <a:lstStyle/>
        <a:p>
          <a:endParaRPr lang="en-US"/>
        </a:p>
      </dgm:t>
    </dgm:pt>
    <dgm:pt modelId="{FA357468-6D46-3944-9A5A-A82524DB9E34}">
      <dgm:prSet phldrT="[Text]"/>
      <dgm:spPr/>
      <dgm:t>
        <a:bodyPr/>
        <a:lstStyle/>
        <a:p>
          <a:r>
            <a:rPr lang="en-US" dirty="0" smtClean="0"/>
            <a:t>Annual losses USD 8.9 Billion</a:t>
          </a:r>
          <a:endParaRPr lang="en-US" dirty="0"/>
        </a:p>
      </dgm:t>
    </dgm:pt>
    <dgm:pt modelId="{D5E46BF9-E974-DD42-BE8F-F82EA1B52AB1}" type="parTrans" cxnId="{1A766E92-86A6-5247-BC3A-9176A8AFCF96}">
      <dgm:prSet/>
      <dgm:spPr/>
      <dgm:t>
        <a:bodyPr/>
        <a:lstStyle/>
        <a:p>
          <a:endParaRPr lang="en-US"/>
        </a:p>
      </dgm:t>
    </dgm:pt>
    <dgm:pt modelId="{2FB9C075-1D90-2F4A-8CD2-D891C7E5D3D8}" type="sibTrans" cxnId="{1A766E92-86A6-5247-BC3A-9176A8AFCF96}">
      <dgm:prSet/>
      <dgm:spPr/>
      <dgm:t>
        <a:bodyPr/>
        <a:lstStyle/>
        <a:p>
          <a:endParaRPr lang="en-US"/>
        </a:p>
      </dgm:t>
    </dgm:pt>
    <dgm:pt modelId="{7CED9E03-9BDE-484B-907E-C72CD8299295}" type="pres">
      <dgm:prSet presAssocID="{6FC64A1B-E06E-BE4A-8448-7F3B452D6097}" presName="Name0" presStyleCnt="0">
        <dgm:presLayoutVars>
          <dgm:dir/>
          <dgm:resizeHandles val="exact"/>
        </dgm:presLayoutVars>
      </dgm:prSet>
      <dgm:spPr/>
    </dgm:pt>
    <dgm:pt modelId="{7FED5771-AC9B-3A4A-9DA9-BA17068FA77B}" type="pres">
      <dgm:prSet presAssocID="{BBD8D8AE-ED00-B14F-B9E6-3B9B028032F7}" presName="parTxOnly" presStyleLbl="node1" presStyleIdx="0" presStyleCnt="3">
        <dgm:presLayoutVars>
          <dgm:bulletEnabled val="1"/>
        </dgm:presLayoutVars>
      </dgm:prSet>
      <dgm:spPr/>
    </dgm:pt>
    <dgm:pt modelId="{563A758D-BD49-4949-BA08-62715821F9A2}" type="pres">
      <dgm:prSet presAssocID="{B0CA67FF-43F7-A144-A48E-53E05FD8AB6A}" presName="parSpace" presStyleCnt="0"/>
      <dgm:spPr/>
    </dgm:pt>
    <dgm:pt modelId="{145BA6B1-36DB-8548-8797-DC34144968CB}" type="pres">
      <dgm:prSet presAssocID="{ACA0B031-76A1-C749-8AC9-935105199FA3}" presName="parTxOnly" presStyleLbl="node1" presStyleIdx="1" presStyleCnt="3">
        <dgm:presLayoutVars>
          <dgm:bulletEnabled val="1"/>
        </dgm:presLayoutVars>
      </dgm:prSet>
      <dgm:spPr/>
    </dgm:pt>
    <dgm:pt modelId="{BF972267-07A4-6E4B-9831-31CA3B4774C4}" type="pres">
      <dgm:prSet presAssocID="{BC4F6609-02D9-7844-8D2D-898F318D6DBA}" presName="parSpace" presStyleCnt="0"/>
      <dgm:spPr/>
    </dgm:pt>
    <dgm:pt modelId="{90139BA2-8373-694C-9147-0B89D341C5CF}" type="pres">
      <dgm:prSet presAssocID="{FA357468-6D46-3944-9A5A-A82524DB9E34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5A4A4BB0-FDC5-324B-8A9B-A1CCB2E4CAA6}" type="presOf" srcId="{6FC64A1B-E06E-BE4A-8448-7F3B452D6097}" destId="{7CED9E03-9BDE-484B-907E-C72CD8299295}" srcOrd="0" destOrd="0" presId="urn:microsoft.com/office/officeart/2005/8/layout/hChevron3"/>
    <dgm:cxn modelId="{AE77C6E2-B990-A64E-B24E-5C965DC9CCDB}" srcId="{6FC64A1B-E06E-BE4A-8448-7F3B452D6097}" destId="{BBD8D8AE-ED00-B14F-B9E6-3B9B028032F7}" srcOrd="0" destOrd="0" parTransId="{B0255A8B-BBCD-A842-97CD-BAFA671ECB20}" sibTransId="{B0CA67FF-43F7-A144-A48E-53E05FD8AB6A}"/>
    <dgm:cxn modelId="{13157A45-C2CA-4B41-B11E-AA04FA145C3E}" type="presOf" srcId="{ACA0B031-76A1-C749-8AC9-935105199FA3}" destId="{145BA6B1-36DB-8548-8797-DC34144968CB}" srcOrd="0" destOrd="0" presId="urn:microsoft.com/office/officeart/2005/8/layout/hChevron3"/>
    <dgm:cxn modelId="{08442C03-F5C2-8944-9EA3-171F0C868428}" type="presOf" srcId="{FA357468-6D46-3944-9A5A-A82524DB9E34}" destId="{90139BA2-8373-694C-9147-0B89D341C5CF}" srcOrd="0" destOrd="0" presId="urn:microsoft.com/office/officeart/2005/8/layout/hChevron3"/>
    <dgm:cxn modelId="{B1186CBF-6CE4-324D-9B40-7FA6E97E0C31}" srcId="{6FC64A1B-E06E-BE4A-8448-7F3B452D6097}" destId="{ACA0B031-76A1-C749-8AC9-935105199FA3}" srcOrd="1" destOrd="0" parTransId="{300BDB9A-B8A3-5341-9DC0-28FECF8C9667}" sibTransId="{BC4F6609-02D9-7844-8D2D-898F318D6DBA}"/>
    <dgm:cxn modelId="{1A766E92-86A6-5247-BC3A-9176A8AFCF96}" srcId="{6FC64A1B-E06E-BE4A-8448-7F3B452D6097}" destId="{FA357468-6D46-3944-9A5A-A82524DB9E34}" srcOrd="2" destOrd="0" parTransId="{D5E46BF9-E974-DD42-BE8F-F82EA1B52AB1}" sibTransId="{2FB9C075-1D90-2F4A-8CD2-D891C7E5D3D8}"/>
    <dgm:cxn modelId="{69686C83-52EF-B940-B049-2976A66392E2}" type="presOf" srcId="{BBD8D8AE-ED00-B14F-B9E6-3B9B028032F7}" destId="{7FED5771-AC9B-3A4A-9DA9-BA17068FA77B}" srcOrd="0" destOrd="0" presId="urn:microsoft.com/office/officeart/2005/8/layout/hChevron3"/>
    <dgm:cxn modelId="{C35F4CF4-B08D-064C-8E61-C6132D55A821}" type="presParOf" srcId="{7CED9E03-9BDE-484B-907E-C72CD8299295}" destId="{7FED5771-AC9B-3A4A-9DA9-BA17068FA77B}" srcOrd="0" destOrd="0" presId="urn:microsoft.com/office/officeart/2005/8/layout/hChevron3"/>
    <dgm:cxn modelId="{59C80276-FF1D-674C-B0D1-5D30B9CEA864}" type="presParOf" srcId="{7CED9E03-9BDE-484B-907E-C72CD8299295}" destId="{563A758D-BD49-4949-BA08-62715821F9A2}" srcOrd="1" destOrd="0" presId="urn:microsoft.com/office/officeart/2005/8/layout/hChevron3"/>
    <dgm:cxn modelId="{234EAEE7-CC2E-844F-AD18-0147FBDD556B}" type="presParOf" srcId="{7CED9E03-9BDE-484B-907E-C72CD8299295}" destId="{145BA6B1-36DB-8548-8797-DC34144968CB}" srcOrd="2" destOrd="0" presId="urn:microsoft.com/office/officeart/2005/8/layout/hChevron3"/>
    <dgm:cxn modelId="{A40A0C57-92B1-2B44-81DF-452B7316C6BE}" type="presParOf" srcId="{7CED9E03-9BDE-484B-907E-C72CD8299295}" destId="{BF972267-07A4-6E4B-9831-31CA3B4774C4}" srcOrd="3" destOrd="0" presId="urn:microsoft.com/office/officeart/2005/8/layout/hChevron3"/>
    <dgm:cxn modelId="{8344DAEF-1C4F-A041-B3D9-471AD5BE4C8A}" type="presParOf" srcId="{7CED9E03-9BDE-484B-907E-C72CD8299295}" destId="{90139BA2-8373-694C-9147-0B89D341C5CF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BC96F9-71FA-1D49-9E05-F58CF6393B91}" type="doc">
      <dgm:prSet loTypeId="urn:microsoft.com/office/officeart/2005/8/layout/vProcess5" loCatId="relationship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E49EE11-EB1D-644C-94D2-EBE4309E0757}">
      <dgm:prSet/>
      <dgm:spPr/>
      <dgm:t>
        <a:bodyPr/>
        <a:lstStyle/>
        <a:p>
          <a:pPr rtl="0"/>
          <a:r>
            <a:rPr lang="en-IN" smtClean="0"/>
            <a:t>DISCOM debt interest rate – Average ~ 12%, as high as 14-15% for many DISCOMs while States borrow at ~ 8%</a:t>
          </a:r>
          <a:endParaRPr lang="en-IN"/>
        </a:p>
      </dgm:t>
    </dgm:pt>
    <dgm:pt modelId="{FF757D8A-019E-274D-8F50-CFA5EE5089CA}" type="parTrans" cxnId="{E9FBC7F4-2FEF-4D48-AD73-23A8CADAA8EF}">
      <dgm:prSet/>
      <dgm:spPr/>
      <dgm:t>
        <a:bodyPr/>
        <a:lstStyle/>
        <a:p>
          <a:endParaRPr lang="en-US"/>
        </a:p>
      </dgm:t>
    </dgm:pt>
    <dgm:pt modelId="{A78A0F4E-878D-1448-B0B8-DA2C86591023}" type="sibTrans" cxnId="{E9FBC7F4-2FEF-4D48-AD73-23A8CADAA8EF}">
      <dgm:prSet/>
      <dgm:spPr/>
      <dgm:t>
        <a:bodyPr/>
        <a:lstStyle/>
        <a:p>
          <a:endParaRPr lang="en-US"/>
        </a:p>
      </dgm:t>
    </dgm:pt>
    <dgm:pt modelId="{3383B1A0-2186-8B40-817A-75303139384D}">
      <dgm:prSet/>
      <dgm:spPr/>
      <dgm:t>
        <a:bodyPr/>
        <a:lstStyle/>
        <a:p>
          <a:pPr rtl="0"/>
          <a:r>
            <a:rPr lang="en-IN" smtClean="0"/>
            <a:t>Regulators don’t allow pass through of interest on past losses in tariff</a:t>
          </a:r>
          <a:endParaRPr lang="en-IN"/>
        </a:p>
      </dgm:t>
    </dgm:pt>
    <dgm:pt modelId="{706CFB8F-2D8D-C74A-AC43-2E95822B8F8B}" type="parTrans" cxnId="{8DFEE0C8-4A3D-104F-8CDA-51007AE40FC9}">
      <dgm:prSet/>
      <dgm:spPr/>
      <dgm:t>
        <a:bodyPr/>
        <a:lstStyle/>
        <a:p>
          <a:endParaRPr lang="en-US"/>
        </a:p>
      </dgm:t>
    </dgm:pt>
    <dgm:pt modelId="{C985DBE0-30C3-0140-9C68-667E824E5839}" type="sibTrans" cxnId="{8DFEE0C8-4A3D-104F-8CDA-51007AE40FC9}">
      <dgm:prSet/>
      <dgm:spPr/>
      <dgm:t>
        <a:bodyPr/>
        <a:lstStyle/>
        <a:p>
          <a:endParaRPr lang="en-US"/>
        </a:p>
      </dgm:t>
    </dgm:pt>
    <dgm:pt modelId="{7E452715-BD14-8A41-BBE1-4711202C8839}">
      <dgm:prSet/>
      <dgm:spPr/>
      <dgm:t>
        <a:bodyPr/>
        <a:lstStyle/>
        <a:p>
          <a:pPr rtl="0"/>
          <a:r>
            <a:rPr lang="en-IN" smtClean="0"/>
            <a:t>Estimates suggest Interest costs are 80% of Annual losses</a:t>
          </a:r>
          <a:endParaRPr lang="en-IN"/>
        </a:p>
      </dgm:t>
    </dgm:pt>
    <dgm:pt modelId="{F9AB4792-9024-1F45-ACD1-41FD9F3F652C}" type="parTrans" cxnId="{557C945B-FD8A-CA48-8EB9-0F092650AE2C}">
      <dgm:prSet/>
      <dgm:spPr/>
      <dgm:t>
        <a:bodyPr/>
        <a:lstStyle/>
        <a:p>
          <a:endParaRPr lang="en-US"/>
        </a:p>
      </dgm:t>
    </dgm:pt>
    <dgm:pt modelId="{4F78F963-5964-8748-A679-D74194B71617}" type="sibTrans" cxnId="{557C945B-FD8A-CA48-8EB9-0F092650AE2C}">
      <dgm:prSet/>
      <dgm:spPr/>
      <dgm:t>
        <a:bodyPr/>
        <a:lstStyle/>
        <a:p>
          <a:endParaRPr lang="en-US"/>
        </a:p>
      </dgm:t>
    </dgm:pt>
    <dgm:pt modelId="{C7540287-D8A6-8340-B348-B4DB9BD75A72}" type="pres">
      <dgm:prSet presAssocID="{B7BC96F9-71FA-1D49-9E05-F58CF6393B91}" presName="outerComposite" presStyleCnt="0">
        <dgm:presLayoutVars>
          <dgm:chMax val="5"/>
          <dgm:dir/>
          <dgm:resizeHandles val="exact"/>
        </dgm:presLayoutVars>
      </dgm:prSet>
      <dgm:spPr/>
    </dgm:pt>
    <dgm:pt modelId="{7482249E-75E3-E949-B07B-E779E703FE3D}" type="pres">
      <dgm:prSet presAssocID="{B7BC96F9-71FA-1D49-9E05-F58CF6393B91}" presName="dummyMaxCanvas" presStyleCnt="0">
        <dgm:presLayoutVars/>
      </dgm:prSet>
      <dgm:spPr/>
    </dgm:pt>
    <dgm:pt modelId="{1001FC28-2625-D345-97B2-9487980B261F}" type="pres">
      <dgm:prSet presAssocID="{B7BC96F9-71FA-1D49-9E05-F58CF6393B91}" presName="ThreeNodes_1" presStyleLbl="node1" presStyleIdx="0" presStyleCnt="3">
        <dgm:presLayoutVars>
          <dgm:bulletEnabled val="1"/>
        </dgm:presLayoutVars>
      </dgm:prSet>
      <dgm:spPr/>
    </dgm:pt>
    <dgm:pt modelId="{54F155F7-1553-4747-9A0F-BE95A46F5524}" type="pres">
      <dgm:prSet presAssocID="{B7BC96F9-71FA-1D49-9E05-F58CF6393B91}" presName="ThreeNodes_2" presStyleLbl="node1" presStyleIdx="1" presStyleCnt="3">
        <dgm:presLayoutVars>
          <dgm:bulletEnabled val="1"/>
        </dgm:presLayoutVars>
      </dgm:prSet>
      <dgm:spPr/>
    </dgm:pt>
    <dgm:pt modelId="{C3BDABDD-289E-4F49-BD9C-15C55938EA63}" type="pres">
      <dgm:prSet presAssocID="{B7BC96F9-71FA-1D49-9E05-F58CF6393B91}" presName="ThreeNodes_3" presStyleLbl="node1" presStyleIdx="2" presStyleCnt="3">
        <dgm:presLayoutVars>
          <dgm:bulletEnabled val="1"/>
        </dgm:presLayoutVars>
      </dgm:prSet>
      <dgm:spPr/>
    </dgm:pt>
    <dgm:pt modelId="{5FC1EF62-4959-A647-8C62-CCA9A7013A3A}" type="pres">
      <dgm:prSet presAssocID="{B7BC96F9-71FA-1D49-9E05-F58CF6393B91}" presName="ThreeConn_1-2" presStyleLbl="fgAccFollowNode1" presStyleIdx="0" presStyleCnt="2">
        <dgm:presLayoutVars>
          <dgm:bulletEnabled val="1"/>
        </dgm:presLayoutVars>
      </dgm:prSet>
      <dgm:spPr/>
    </dgm:pt>
    <dgm:pt modelId="{9D3B204E-3A18-AC4D-9389-F79B021E0BA9}" type="pres">
      <dgm:prSet presAssocID="{B7BC96F9-71FA-1D49-9E05-F58CF6393B91}" presName="ThreeConn_2-3" presStyleLbl="fgAccFollowNode1" presStyleIdx="1" presStyleCnt="2">
        <dgm:presLayoutVars>
          <dgm:bulletEnabled val="1"/>
        </dgm:presLayoutVars>
      </dgm:prSet>
      <dgm:spPr/>
    </dgm:pt>
    <dgm:pt modelId="{7366EEB6-8A8A-1A4B-91E5-A5CEA25723B2}" type="pres">
      <dgm:prSet presAssocID="{B7BC96F9-71FA-1D49-9E05-F58CF6393B91}" presName="ThreeNodes_1_text" presStyleLbl="node1" presStyleIdx="2" presStyleCnt="3">
        <dgm:presLayoutVars>
          <dgm:bulletEnabled val="1"/>
        </dgm:presLayoutVars>
      </dgm:prSet>
      <dgm:spPr/>
    </dgm:pt>
    <dgm:pt modelId="{2C8A3600-ADC5-5F4B-84D6-0B64005715D6}" type="pres">
      <dgm:prSet presAssocID="{B7BC96F9-71FA-1D49-9E05-F58CF6393B91}" presName="ThreeNodes_2_text" presStyleLbl="node1" presStyleIdx="2" presStyleCnt="3">
        <dgm:presLayoutVars>
          <dgm:bulletEnabled val="1"/>
        </dgm:presLayoutVars>
      </dgm:prSet>
      <dgm:spPr/>
    </dgm:pt>
    <dgm:pt modelId="{18A8E859-686A-F84D-919E-5510E6E58BCB}" type="pres">
      <dgm:prSet presAssocID="{B7BC96F9-71FA-1D49-9E05-F58CF6393B9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B8676FB-D2FF-2D40-80F3-C89F2B29E8EE}" type="presOf" srcId="{CE49EE11-EB1D-644C-94D2-EBE4309E0757}" destId="{1001FC28-2625-D345-97B2-9487980B261F}" srcOrd="0" destOrd="0" presId="urn:microsoft.com/office/officeart/2005/8/layout/vProcess5"/>
    <dgm:cxn modelId="{EF63B146-2284-F543-8922-52D1DE8405AF}" type="presOf" srcId="{3383B1A0-2186-8B40-817A-75303139384D}" destId="{2C8A3600-ADC5-5F4B-84D6-0B64005715D6}" srcOrd="1" destOrd="0" presId="urn:microsoft.com/office/officeart/2005/8/layout/vProcess5"/>
    <dgm:cxn modelId="{B1271699-FC5E-BC4D-8210-9392209654FD}" type="presOf" srcId="{CE49EE11-EB1D-644C-94D2-EBE4309E0757}" destId="{7366EEB6-8A8A-1A4B-91E5-A5CEA25723B2}" srcOrd="1" destOrd="0" presId="urn:microsoft.com/office/officeart/2005/8/layout/vProcess5"/>
    <dgm:cxn modelId="{A0DA79E8-5DB5-E845-AD20-ADBBD98E4B8F}" type="presOf" srcId="{7E452715-BD14-8A41-BBE1-4711202C8839}" destId="{C3BDABDD-289E-4F49-BD9C-15C55938EA63}" srcOrd="0" destOrd="0" presId="urn:microsoft.com/office/officeart/2005/8/layout/vProcess5"/>
    <dgm:cxn modelId="{E9FBC7F4-2FEF-4D48-AD73-23A8CADAA8EF}" srcId="{B7BC96F9-71FA-1D49-9E05-F58CF6393B91}" destId="{CE49EE11-EB1D-644C-94D2-EBE4309E0757}" srcOrd="0" destOrd="0" parTransId="{FF757D8A-019E-274D-8F50-CFA5EE5089CA}" sibTransId="{A78A0F4E-878D-1448-B0B8-DA2C86591023}"/>
    <dgm:cxn modelId="{C2945727-8283-2A40-A08A-9C8A5154B51B}" type="presOf" srcId="{7E452715-BD14-8A41-BBE1-4711202C8839}" destId="{18A8E859-686A-F84D-919E-5510E6E58BCB}" srcOrd="1" destOrd="0" presId="urn:microsoft.com/office/officeart/2005/8/layout/vProcess5"/>
    <dgm:cxn modelId="{8DFEE0C8-4A3D-104F-8CDA-51007AE40FC9}" srcId="{B7BC96F9-71FA-1D49-9E05-F58CF6393B91}" destId="{3383B1A0-2186-8B40-817A-75303139384D}" srcOrd="1" destOrd="0" parTransId="{706CFB8F-2D8D-C74A-AC43-2E95822B8F8B}" sibTransId="{C985DBE0-30C3-0140-9C68-667E824E5839}"/>
    <dgm:cxn modelId="{83D78259-6C80-8E4E-90AF-95FA43F1F3E6}" type="presOf" srcId="{A78A0F4E-878D-1448-B0B8-DA2C86591023}" destId="{5FC1EF62-4959-A647-8C62-CCA9A7013A3A}" srcOrd="0" destOrd="0" presId="urn:microsoft.com/office/officeart/2005/8/layout/vProcess5"/>
    <dgm:cxn modelId="{996C0944-436F-4C4B-8834-F840F332678C}" type="presOf" srcId="{C985DBE0-30C3-0140-9C68-667E824E5839}" destId="{9D3B204E-3A18-AC4D-9389-F79B021E0BA9}" srcOrd="0" destOrd="0" presId="urn:microsoft.com/office/officeart/2005/8/layout/vProcess5"/>
    <dgm:cxn modelId="{BD5E3B2C-8776-F04C-8B36-27C0363DAD77}" type="presOf" srcId="{B7BC96F9-71FA-1D49-9E05-F58CF6393B91}" destId="{C7540287-D8A6-8340-B348-B4DB9BD75A72}" srcOrd="0" destOrd="0" presId="urn:microsoft.com/office/officeart/2005/8/layout/vProcess5"/>
    <dgm:cxn modelId="{557C945B-FD8A-CA48-8EB9-0F092650AE2C}" srcId="{B7BC96F9-71FA-1D49-9E05-F58CF6393B91}" destId="{7E452715-BD14-8A41-BBE1-4711202C8839}" srcOrd="2" destOrd="0" parTransId="{F9AB4792-9024-1F45-ACD1-41FD9F3F652C}" sibTransId="{4F78F963-5964-8748-A679-D74194B71617}"/>
    <dgm:cxn modelId="{B9412A38-B949-3B4D-BCEE-4A2FC742B68A}" type="presOf" srcId="{3383B1A0-2186-8B40-817A-75303139384D}" destId="{54F155F7-1553-4747-9A0F-BE95A46F5524}" srcOrd="0" destOrd="0" presId="urn:microsoft.com/office/officeart/2005/8/layout/vProcess5"/>
    <dgm:cxn modelId="{98621AF3-51D1-FA41-8A36-7DCD4A055CD0}" type="presParOf" srcId="{C7540287-D8A6-8340-B348-B4DB9BD75A72}" destId="{7482249E-75E3-E949-B07B-E779E703FE3D}" srcOrd="0" destOrd="0" presId="urn:microsoft.com/office/officeart/2005/8/layout/vProcess5"/>
    <dgm:cxn modelId="{6162C12B-667E-3A47-A63F-F7D6E8267709}" type="presParOf" srcId="{C7540287-D8A6-8340-B348-B4DB9BD75A72}" destId="{1001FC28-2625-D345-97B2-9487980B261F}" srcOrd="1" destOrd="0" presId="urn:microsoft.com/office/officeart/2005/8/layout/vProcess5"/>
    <dgm:cxn modelId="{7D7BBBB0-EA69-BD41-895A-003EF88F2A71}" type="presParOf" srcId="{C7540287-D8A6-8340-B348-B4DB9BD75A72}" destId="{54F155F7-1553-4747-9A0F-BE95A46F5524}" srcOrd="2" destOrd="0" presId="urn:microsoft.com/office/officeart/2005/8/layout/vProcess5"/>
    <dgm:cxn modelId="{3A8BC00D-420B-B644-AE96-2310B856643F}" type="presParOf" srcId="{C7540287-D8A6-8340-B348-B4DB9BD75A72}" destId="{C3BDABDD-289E-4F49-BD9C-15C55938EA63}" srcOrd="3" destOrd="0" presId="urn:microsoft.com/office/officeart/2005/8/layout/vProcess5"/>
    <dgm:cxn modelId="{F85BF070-5DC1-EA46-BC52-E4E627E5E6FB}" type="presParOf" srcId="{C7540287-D8A6-8340-B348-B4DB9BD75A72}" destId="{5FC1EF62-4959-A647-8C62-CCA9A7013A3A}" srcOrd="4" destOrd="0" presId="urn:microsoft.com/office/officeart/2005/8/layout/vProcess5"/>
    <dgm:cxn modelId="{188F0701-B602-F240-8F81-036D9719F51B}" type="presParOf" srcId="{C7540287-D8A6-8340-B348-B4DB9BD75A72}" destId="{9D3B204E-3A18-AC4D-9389-F79B021E0BA9}" srcOrd="5" destOrd="0" presId="urn:microsoft.com/office/officeart/2005/8/layout/vProcess5"/>
    <dgm:cxn modelId="{7AD88873-7704-EA4B-BBB3-9E3CF005E95F}" type="presParOf" srcId="{C7540287-D8A6-8340-B348-B4DB9BD75A72}" destId="{7366EEB6-8A8A-1A4B-91E5-A5CEA25723B2}" srcOrd="6" destOrd="0" presId="urn:microsoft.com/office/officeart/2005/8/layout/vProcess5"/>
    <dgm:cxn modelId="{6CCD7987-6C2A-7B48-AE37-36D29C05FD73}" type="presParOf" srcId="{C7540287-D8A6-8340-B348-B4DB9BD75A72}" destId="{2C8A3600-ADC5-5F4B-84D6-0B64005715D6}" srcOrd="7" destOrd="0" presId="urn:microsoft.com/office/officeart/2005/8/layout/vProcess5"/>
    <dgm:cxn modelId="{97D1243C-F649-4F48-B40B-7FB249FEC480}" type="presParOf" srcId="{C7540287-D8A6-8340-B348-B4DB9BD75A72}" destId="{18A8E859-686A-F84D-919E-5510E6E58BC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40BD65-6EB5-7A4D-A87A-5EDE0D96767E}" type="doc">
      <dgm:prSet loTypeId="urn:microsoft.com/office/officeart/2005/8/layout/vProcess5" loCatId="relationship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B3235FA-DFD6-0C43-9A9D-39104C39101D}">
      <dgm:prSet/>
      <dgm:spPr/>
      <dgm:t>
        <a:bodyPr/>
        <a:lstStyle/>
        <a:p>
          <a:pPr rtl="0"/>
          <a:r>
            <a:rPr lang="en-US" smtClean="0"/>
            <a:t>Reduction of AT&amp;C loss to 15% in FY 19</a:t>
          </a:r>
          <a:endParaRPr lang="en-US"/>
        </a:p>
      </dgm:t>
    </dgm:pt>
    <dgm:pt modelId="{5E7A6BE1-F38F-A44C-80DD-E572E33AB018}" type="parTrans" cxnId="{21691CCA-1766-7F4C-9612-BA73852526C4}">
      <dgm:prSet/>
      <dgm:spPr/>
      <dgm:t>
        <a:bodyPr/>
        <a:lstStyle/>
        <a:p>
          <a:endParaRPr lang="en-US"/>
        </a:p>
      </dgm:t>
    </dgm:pt>
    <dgm:pt modelId="{DD30276D-6922-7747-A340-22B6A2BC2DFC}" type="sibTrans" cxnId="{21691CCA-1766-7F4C-9612-BA73852526C4}">
      <dgm:prSet/>
      <dgm:spPr/>
      <dgm:t>
        <a:bodyPr/>
        <a:lstStyle/>
        <a:p>
          <a:endParaRPr lang="en-US"/>
        </a:p>
      </dgm:t>
    </dgm:pt>
    <dgm:pt modelId="{C6806D68-7AF4-B44E-A078-D0472B1FCBDF}">
      <dgm:prSet/>
      <dgm:spPr/>
      <dgm:t>
        <a:bodyPr/>
        <a:lstStyle/>
        <a:p>
          <a:pPr rtl="0"/>
          <a:r>
            <a:rPr lang="en-US" smtClean="0"/>
            <a:t>Reduction in revenue gap to zero by FY 19</a:t>
          </a:r>
          <a:endParaRPr lang="en-US"/>
        </a:p>
      </dgm:t>
    </dgm:pt>
    <dgm:pt modelId="{361715B7-8E3F-F245-96C3-AF37ACB9092E}" type="parTrans" cxnId="{0E2F26DD-7FA0-8D44-A635-16F15A1AF738}">
      <dgm:prSet/>
      <dgm:spPr/>
      <dgm:t>
        <a:bodyPr/>
        <a:lstStyle/>
        <a:p>
          <a:endParaRPr lang="en-US"/>
        </a:p>
      </dgm:t>
    </dgm:pt>
    <dgm:pt modelId="{884BAC70-B6F9-A544-BBA8-0E005373815F}" type="sibTrans" cxnId="{0E2F26DD-7FA0-8D44-A635-16F15A1AF738}">
      <dgm:prSet/>
      <dgm:spPr/>
      <dgm:t>
        <a:bodyPr/>
        <a:lstStyle/>
        <a:p>
          <a:endParaRPr lang="en-US"/>
        </a:p>
      </dgm:t>
    </dgm:pt>
    <dgm:pt modelId="{18FF8F4C-A566-0247-8866-A5A9F7199822}">
      <dgm:prSet/>
      <dgm:spPr/>
      <dgm:t>
        <a:bodyPr/>
        <a:lstStyle/>
        <a:p>
          <a:pPr rtl="0"/>
          <a:r>
            <a:rPr lang="en-US" smtClean="0"/>
            <a:t>All DISCOMs to be profitable by FY 19 or FY 20</a:t>
          </a:r>
          <a:endParaRPr lang="en-US"/>
        </a:p>
      </dgm:t>
    </dgm:pt>
    <dgm:pt modelId="{C869C5DD-573D-F042-9892-E0C9B0A55281}" type="parTrans" cxnId="{DDB4B65D-07E1-3D45-AEBE-06E8E74BED71}">
      <dgm:prSet/>
      <dgm:spPr/>
      <dgm:t>
        <a:bodyPr/>
        <a:lstStyle/>
        <a:p>
          <a:endParaRPr lang="en-US"/>
        </a:p>
      </dgm:t>
    </dgm:pt>
    <dgm:pt modelId="{60023FBD-E414-8F48-BFD2-0ECCB7A2196D}" type="sibTrans" cxnId="{DDB4B65D-07E1-3D45-AEBE-06E8E74BED71}">
      <dgm:prSet/>
      <dgm:spPr/>
      <dgm:t>
        <a:bodyPr/>
        <a:lstStyle/>
        <a:p>
          <a:endParaRPr lang="en-US"/>
        </a:p>
      </dgm:t>
    </dgm:pt>
    <dgm:pt modelId="{C66FBDDB-BDAF-E142-B1BB-43338650F7FB}" type="pres">
      <dgm:prSet presAssocID="{0B40BD65-6EB5-7A4D-A87A-5EDE0D96767E}" presName="outerComposite" presStyleCnt="0">
        <dgm:presLayoutVars>
          <dgm:chMax val="5"/>
          <dgm:dir/>
          <dgm:resizeHandles val="exact"/>
        </dgm:presLayoutVars>
      </dgm:prSet>
      <dgm:spPr/>
    </dgm:pt>
    <dgm:pt modelId="{FCA9E9D6-2552-BB49-9623-60984BC64E35}" type="pres">
      <dgm:prSet presAssocID="{0B40BD65-6EB5-7A4D-A87A-5EDE0D96767E}" presName="dummyMaxCanvas" presStyleCnt="0">
        <dgm:presLayoutVars/>
      </dgm:prSet>
      <dgm:spPr/>
    </dgm:pt>
    <dgm:pt modelId="{ECE85A0F-5A61-8D4D-AFE1-FB92AFE1BBC6}" type="pres">
      <dgm:prSet presAssocID="{0B40BD65-6EB5-7A4D-A87A-5EDE0D96767E}" presName="ThreeNodes_1" presStyleLbl="node1" presStyleIdx="0" presStyleCnt="3">
        <dgm:presLayoutVars>
          <dgm:bulletEnabled val="1"/>
        </dgm:presLayoutVars>
      </dgm:prSet>
      <dgm:spPr/>
    </dgm:pt>
    <dgm:pt modelId="{99446DDC-630B-8645-BE07-6ED55113B66B}" type="pres">
      <dgm:prSet presAssocID="{0B40BD65-6EB5-7A4D-A87A-5EDE0D96767E}" presName="ThreeNodes_2" presStyleLbl="node1" presStyleIdx="1" presStyleCnt="3">
        <dgm:presLayoutVars>
          <dgm:bulletEnabled val="1"/>
        </dgm:presLayoutVars>
      </dgm:prSet>
      <dgm:spPr/>
    </dgm:pt>
    <dgm:pt modelId="{400AD195-D274-F34C-B2C0-1521661B3F93}" type="pres">
      <dgm:prSet presAssocID="{0B40BD65-6EB5-7A4D-A87A-5EDE0D96767E}" presName="ThreeNodes_3" presStyleLbl="node1" presStyleIdx="2" presStyleCnt="3">
        <dgm:presLayoutVars>
          <dgm:bulletEnabled val="1"/>
        </dgm:presLayoutVars>
      </dgm:prSet>
      <dgm:spPr/>
    </dgm:pt>
    <dgm:pt modelId="{EDF5EF2B-D0F9-BD4C-90DE-917DCF1F0E65}" type="pres">
      <dgm:prSet presAssocID="{0B40BD65-6EB5-7A4D-A87A-5EDE0D96767E}" presName="ThreeConn_1-2" presStyleLbl="fgAccFollowNode1" presStyleIdx="0" presStyleCnt="2">
        <dgm:presLayoutVars>
          <dgm:bulletEnabled val="1"/>
        </dgm:presLayoutVars>
      </dgm:prSet>
      <dgm:spPr/>
    </dgm:pt>
    <dgm:pt modelId="{9C0F623F-A383-CE40-90BA-7417649B186A}" type="pres">
      <dgm:prSet presAssocID="{0B40BD65-6EB5-7A4D-A87A-5EDE0D96767E}" presName="ThreeConn_2-3" presStyleLbl="fgAccFollowNode1" presStyleIdx="1" presStyleCnt="2">
        <dgm:presLayoutVars>
          <dgm:bulletEnabled val="1"/>
        </dgm:presLayoutVars>
      </dgm:prSet>
      <dgm:spPr/>
    </dgm:pt>
    <dgm:pt modelId="{D09B4D0E-7778-BB43-8D12-DE0E438CF01D}" type="pres">
      <dgm:prSet presAssocID="{0B40BD65-6EB5-7A4D-A87A-5EDE0D96767E}" presName="ThreeNodes_1_text" presStyleLbl="node1" presStyleIdx="2" presStyleCnt="3">
        <dgm:presLayoutVars>
          <dgm:bulletEnabled val="1"/>
        </dgm:presLayoutVars>
      </dgm:prSet>
      <dgm:spPr/>
    </dgm:pt>
    <dgm:pt modelId="{44F80A69-5E32-C048-A217-02B121B083EC}" type="pres">
      <dgm:prSet presAssocID="{0B40BD65-6EB5-7A4D-A87A-5EDE0D96767E}" presName="ThreeNodes_2_text" presStyleLbl="node1" presStyleIdx="2" presStyleCnt="3">
        <dgm:presLayoutVars>
          <dgm:bulletEnabled val="1"/>
        </dgm:presLayoutVars>
      </dgm:prSet>
      <dgm:spPr/>
    </dgm:pt>
    <dgm:pt modelId="{CAF551D8-2933-E843-A477-ADA4C836D9A5}" type="pres">
      <dgm:prSet presAssocID="{0B40BD65-6EB5-7A4D-A87A-5EDE0D96767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767DBDA-945F-9E44-B7CD-13B0DB142353}" type="presOf" srcId="{884BAC70-B6F9-A544-BBA8-0E005373815F}" destId="{9C0F623F-A383-CE40-90BA-7417649B186A}" srcOrd="0" destOrd="0" presId="urn:microsoft.com/office/officeart/2005/8/layout/vProcess5"/>
    <dgm:cxn modelId="{0E2F26DD-7FA0-8D44-A635-16F15A1AF738}" srcId="{0B40BD65-6EB5-7A4D-A87A-5EDE0D96767E}" destId="{C6806D68-7AF4-B44E-A078-D0472B1FCBDF}" srcOrd="1" destOrd="0" parTransId="{361715B7-8E3F-F245-96C3-AF37ACB9092E}" sibTransId="{884BAC70-B6F9-A544-BBA8-0E005373815F}"/>
    <dgm:cxn modelId="{1A108493-E151-8746-96C7-1420FD8523F0}" type="presOf" srcId="{7B3235FA-DFD6-0C43-9A9D-39104C39101D}" destId="{ECE85A0F-5A61-8D4D-AFE1-FB92AFE1BBC6}" srcOrd="0" destOrd="0" presId="urn:microsoft.com/office/officeart/2005/8/layout/vProcess5"/>
    <dgm:cxn modelId="{DDB4B65D-07E1-3D45-AEBE-06E8E74BED71}" srcId="{0B40BD65-6EB5-7A4D-A87A-5EDE0D96767E}" destId="{18FF8F4C-A566-0247-8866-A5A9F7199822}" srcOrd="2" destOrd="0" parTransId="{C869C5DD-573D-F042-9892-E0C9B0A55281}" sibTransId="{60023FBD-E414-8F48-BFD2-0ECCB7A2196D}"/>
    <dgm:cxn modelId="{E917B1E2-CFAE-8B4C-90C6-19A016B5A5EB}" type="presOf" srcId="{7B3235FA-DFD6-0C43-9A9D-39104C39101D}" destId="{D09B4D0E-7778-BB43-8D12-DE0E438CF01D}" srcOrd="1" destOrd="0" presId="urn:microsoft.com/office/officeart/2005/8/layout/vProcess5"/>
    <dgm:cxn modelId="{FFB79935-B975-8143-85E7-7AE0735AE4FB}" type="presOf" srcId="{C6806D68-7AF4-B44E-A078-D0472B1FCBDF}" destId="{44F80A69-5E32-C048-A217-02B121B083EC}" srcOrd="1" destOrd="0" presId="urn:microsoft.com/office/officeart/2005/8/layout/vProcess5"/>
    <dgm:cxn modelId="{A5EEABD8-B303-5642-AFB5-6A5C6E7FC078}" type="presOf" srcId="{18FF8F4C-A566-0247-8866-A5A9F7199822}" destId="{CAF551D8-2933-E843-A477-ADA4C836D9A5}" srcOrd="1" destOrd="0" presId="urn:microsoft.com/office/officeart/2005/8/layout/vProcess5"/>
    <dgm:cxn modelId="{AB15DF9D-612C-4642-A474-8BBC800046BF}" type="presOf" srcId="{DD30276D-6922-7747-A340-22B6A2BC2DFC}" destId="{EDF5EF2B-D0F9-BD4C-90DE-917DCF1F0E65}" srcOrd="0" destOrd="0" presId="urn:microsoft.com/office/officeart/2005/8/layout/vProcess5"/>
    <dgm:cxn modelId="{96B371D3-A3FA-4F4B-9458-9107831D85B4}" type="presOf" srcId="{0B40BD65-6EB5-7A4D-A87A-5EDE0D96767E}" destId="{C66FBDDB-BDAF-E142-B1BB-43338650F7FB}" srcOrd="0" destOrd="0" presId="urn:microsoft.com/office/officeart/2005/8/layout/vProcess5"/>
    <dgm:cxn modelId="{21691CCA-1766-7F4C-9612-BA73852526C4}" srcId="{0B40BD65-6EB5-7A4D-A87A-5EDE0D96767E}" destId="{7B3235FA-DFD6-0C43-9A9D-39104C39101D}" srcOrd="0" destOrd="0" parTransId="{5E7A6BE1-F38F-A44C-80DD-E572E33AB018}" sibTransId="{DD30276D-6922-7747-A340-22B6A2BC2DFC}"/>
    <dgm:cxn modelId="{D71873BD-DEB0-CD4C-8B77-FAB8E39A7383}" type="presOf" srcId="{C6806D68-7AF4-B44E-A078-D0472B1FCBDF}" destId="{99446DDC-630B-8645-BE07-6ED55113B66B}" srcOrd="0" destOrd="0" presId="urn:microsoft.com/office/officeart/2005/8/layout/vProcess5"/>
    <dgm:cxn modelId="{F8EF21CB-4956-474E-A9AD-9B5B12881B33}" type="presOf" srcId="{18FF8F4C-A566-0247-8866-A5A9F7199822}" destId="{400AD195-D274-F34C-B2C0-1521661B3F93}" srcOrd="0" destOrd="0" presId="urn:microsoft.com/office/officeart/2005/8/layout/vProcess5"/>
    <dgm:cxn modelId="{E315E181-A896-C247-935A-46CAB8D75D1F}" type="presParOf" srcId="{C66FBDDB-BDAF-E142-B1BB-43338650F7FB}" destId="{FCA9E9D6-2552-BB49-9623-60984BC64E35}" srcOrd="0" destOrd="0" presId="urn:microsoft.com/office/officeart/2005/8/layout/vProcess5"/>
    <dgm:cxn modelId="{116119EF-103C-9F44-9197-40628090EBC9}" type="presParOf" srcId="{C66FBDDB-BDAF-E142-B1BB-43338650F7FB}" destId="{ECE85A0F-5A61-8D4D-AFE1-FB92AFE1BBC6}" srcOrd="1" destOrd="0" presId="urn:microsoft.com/office/officeart/2005/8/layout/vProcess5"/>
    <dgm:cxn modelId="{9E52F539-E09E-5642-AA58-4D0DD89CD3F7}" type="presParOf" srcId="{C66FBDDB-BDAF-E142-B1BB-43338650F7FB}" destId="{99446DDC-630B-8645-BE07-6ED55113B66B}" srcOrd="2" destOrd="0" presId="urn:microsoft.com/office/officeart/2005/8/layout/vProcess5"/>
    <dgm:cxn modelId="{822469F3-9F51-E64A-A291-20E7147B644A}" type="presParOf" srcId="{C66FBDDB-BDAF-E142-B1BB-43338650F7FB}" destId="{400AD195-D274-F34C-B2C0-1521661B3F93}" srcOrd="3" destOrd="0" presId="urn:microsoft.com/office/officeart/2005/8/layout/vProcess5"/>
    <dgm:cxn modelId="{9BE6F886-C475-3A49-9EC7-E84F334A8E96}" type="presParOf" srcId="{C66FBDDB-BDAF-E142-B1BB-43338650F7FB}" destId="{EDF5EF2B-D0F9-BD4C-90DE-917DCF1F0E65}" srcOrd="4" destOrd="0" presId="urn:microsoft.com/office/officeart/2005/8/layout/vProcess5"/>
    <dgm:cxn modelId="{87617358-6151-8A4F-AD5A-5D54290F98B6}" type="presParOf" srcId="{C66FBDDB-BDAF-E142-B1BB-43338650F7FB}" destId="{9C0F623F-A383-CE40-90BA-7417649B186A}" srcOrd="5" destOrd="0" presId="urn:microsoft.com/office/officeart/2005/8/layout/vProcess5"/>
    <dgm:cxn modelId="{33FAF25F-6F9B-D144-A35C-8E3C8EB55233}" type="presParOf" srcId="{C66FBDDB-BDAF-E142-B1BB-43338650F7FB}" destId="{D09B4D0E-7778-BB43-8D12-DE0E438CF01D}" srcOrd="6" destOrd="0" presId="urn:microsoft.com/office/officeart/2005/8/layout/vProcess5"/>
    <dgm:cxn modelId="{8EF60D04-E5E8-1040-8195-9F714F45D88F}" type="presParOf" srcId="{C66FBDDB-BDAF-E142-B1BB-43338650F7FB}" destId="{44F80A69-5E32-C048-A217-02B121B083EC}" srcOrd="7" destOrd="0" presId="urn:microsoft.com/office/officeart/2005/8/layout/vProcess5"/>
    <dgm:cxn modelId="{39F43D3F-0100-9F44-8028-3C5C2108D096}" type="presParOf" srcId="{C66FBDDB-BDAF-E142-B1BB-43338650F7FB}" destId="{CAF551D8-2933-E843-A477-ADA4C836D9A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56ACEC0-5B5B-984E-89BF-A1B3A1A8F99F}" type="doc">
      <dgm:prSet loTypeId="urn:microsoft.com/office/officeart/2005/8/layout/vProcess5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07C988-435F-1B46-BCB2-E40C85492BB5}">
      <dgm:prSet/>
      <dgm:spPr/>
      <dgm:t>
        <a:bodyPr/>
        <a:lstStyle/>
        <a:p>
          <a:pPr rtl="0"/>
          <a:r>
            <a:rPr lang="en-IN" dirty="0" smtClean="0"/>
            <a:t>DISCOMs debt made a </a:t>
          </a:r>
          <a:r>
            <a:rPr lang="en-IN" i="1" dirty="0" smtClean="0"/>
            <a:t>de jure </a:t>
          </a:r>
          <a:r>
            <a:rPr lang="en-IN" dirty="0" smtClean="0"/>
            <a:t>borrowing of States</a:t>
          </a:r>
          <a:endParaRPr lang="en-IN" dirty="0"/>
        </a:p>
      </dgm:t>
    </dgm:pt>
    <dgm:pt modelId="{8E01926E-10E7-4E44-BA4F-416CD4A8CA2A}" type="parTrans" cxnId="{4B94C502-FC15-5945-B32B-4DAF0DB83892}">
      <dgm:prSet/>
      <dgm:spPr/>
      <dgm:t>
        <a:bodyPr/>
        <a:lstStyle/>
        <a:p>
          <a:endParaRPr lang="en-US"/>
        </a:p>
      </dgm:t>
    </dgm:pt>
    <dgm:pt modelId="{2CC78596-EEC6-E24B-A28D-E79420CF6475}" type="sibTrans" cxnId="{4B94C502-FC15-5945-B32B-4DAF0DB83892}">
      <dgm:prSet/>
      <dgm:spPr/>
      <dgm:t>
        <a:bodyPr/>
        <a:lstStyle/>
        <a:p>
          <a:endParaRPr lang="en-US"/>
        </a:p>
      </dgm:t>
    </dgm:pt>
    <dgm:pt modelId="{3D9C3BB6-4941-5C4E-A053-03605AB23139}">
      <dgm:prSet/>
      <dgm:spPr/>
      <dgm:t>
        <a:bodyPr/>
        <a:lstStyle/>
        <a:p>
          <a:pPr rtl="0"/>
          <a:r>
            <a:rPr lang="en-US" dirty="0" smtClean="0"/>
            <a:t>States to take over 75% of DISCOM debt as on 30.11.2015 by FY 17 through market borrowing at lower rates</a:t>
          </a:r>
          <a:endParaRPr lang="en-US" dirty="0"/>
        </a:p>
      </dgm:t>
    </dgm:pt>
    <dgm:pt modelId="{B041056E-4D32-6944-9664-92F8B8B1ABA6}" type="parTrans" cxnId="{88BF2058-F121-7642-9535-2E0061D51179}">
      <dgm:prSet/>
      <dgm:spPr/>
      <dgm:t>
        <a:bodyPr/>
        <a:lstStyle/>
        <a:p>
          <a:endParaRPr lang="en-US"/>
        </a:p>
      </dgm:t>
    </dgm:pt>
    <dgm:pt modelId="{A1121C72-51CB-1B41-9A67-045F25BCD7F5}" type="sibTrans" cxnId="{88BF2058-F121-7642-9535-2E0061D51179}">
      <dgm:prSet/>
      <dgm:spPr/>
      <dgm:t>
        <a:bodyPr/>
        <a:lstStyle/>
        <a:p>
          <a:endParaRPr lang="en-US"/>
        </a:p>
      </dgm:t>
    </dgm:pt>
    <dgm:pt modelId="{83163BC7-8AE1-2840-9326-3D68318DCC18}">
      <dgm:prSet/>
      <dgm:spPr/>
      <dgm:t>
        <a:bodyPr/>
        <a:lstStyle/>
        <a:p>
          <a:pPr rtl="0"/>
          <a:r>
            <a:rPr lang="en-US" smtClean="0"/>
            <a:t>Balance 25% of DISCOM debt to be issued as repriced loans or Bonds by DISCOMs at lower rates</a:t>
          </a:r>
          <a:endParaRPr lang="en-US"/>
        </a:p>
      </dgm:t>
    </dgm:pt>
    <dgm:pt modelId="{7C4D1198-0F44-644D-9E74-3A6B4BF647CE}" type="parTrans" cxnId="{FF91C1AE-495C-1142-A6A9-3101CB7F1F7A}">
      <dgm:prSet/>
      <dgm:spPr/>
      <dgm:t>
        <a:bodyPr/>
        <a:lstStyle/>
        <a:p>
          <a:endParaRPr lang="en-US"/>
        </a:p>
      </dgm:t>
    </dgm:pt>
    <dgm:pt modelId="{31A3F5CE-7A04-B949-A85D-463DE874F407}" type="sibTrans" cxnId="{FF91C1AE-495C-1142-A6A9-3101CB7F1F7A}">
      <dgm:prSet/>
      <dgm:spPr/>
      <dgm:t>
        <a:bodyPr/>
        <a:lstStyle/>
        <a:p>
          <a:endParaRPr lang="en-US"/>
        </a:p>
      </dgm:t>
    </dgm:pt>
    <dgm:pt modelId="{21B62FEB-1D77-444E-A949-CF0292C9467E}">
      <dgm:prSet/>
      <dgm:spPr/>
      <dgm:t>
        <a:bodyPr/>
        <a:lstStyle/>
        <a:p>
          <a:pPr rtl="0"/>
          <a:r>
            <a:rPr lang="en-US" smtClean="0"/>
            <a:t>Due debts to be retired first followed by higher cost debts.</a:t>
          </a:r>
          <a:endParaRPr lang="en-US"/>
        </a:p>
      </dgm:t>
    </dgm:pt>
    <dgm:pt modelId="{D83B3090-0168-B542-9990-7568AED6B716}" type="parTrans" cxnId="{3EE3B65A-D0F2-B24B-A728-FE0A5219A8E5}">
      <dgm:prSet/>
      <dgm:spPr/>
      <dgm:t>
        <a:bodyPr/>
        <a:lstStyle/>
        <a:p>
          <a:endParaRPr lang="en-US"/>
        </a:p>
      </dgm:t>
    </dgm:pt>
    <dgm:pt modelId="{E698BFE2-E477-E846-B845-F3E160EDA89E}" type="sibTrans" cxnId="{3EE3B65A-D0F2-B24B-A728-FE0A5219A8E5}">
      <dgm:prSet/>
      <dgm:spPr/>
      <dgm:t>
        <a:bodyPr/>
        <a:lstStyle/>
        <a:p>
          <a:endParaRPr lang="en-US"/>
        </a:p>
      </dgm:t>
    </dgm:pt>
    <dgm:pt modelId="{8FAB9793-1E3D-AA45-8FE9-6626204FB048}">
      <dgm:prSet/>
      <dgm:spPr/>
      <dgm:t>
        <a:bodyPr/>
        <a:lstStyle/>
        <a:p>
          <a:pPr rtl="0"/>
          <a:r>
            <a:rPr lang="en-US" smtClean="0"/>
            <a:t>Flexibility to states to spread the grant to DISCOMs over 3 to 5 years as a mix of Equity, Loan or Grant.</a:t>
          </a:r>
          <a:endParaRPr lang="en-US"/>
        </a:p>
      </dgm:t>
    </dgm:pt>
    <dgm:pt modelId="{F8BFC3C3-4E52-6B44-B0FF-F245EFD65B0B}" type="parTrans" cxnId="{0429E6B9-B4F4-D349-9024-D6F24B2BCB03}">
      <dgm:prSet/>
      <dgm:spPr/>
      <dgm:t>
        <a:bodyPr/>
        <a:lstStyle/>
        <a:p>
          <a:endParaRPr lang="en-US"/>
        </a:p>
      </dgm:t>
    </dgm:pt>
    <dgm:pt modelId="{8DFA06AA-C5C3-0F4E-9963-9A7FD09129F2}" type="sibTrans" cxnId="{0429E6B9-B4F4-D349-9024-D6F24B2BCB03}">
      <dgm:prSet/>
      <dgm:spPr/>
      <dgm:t>
        <a:bodyPr/>
        <a:lstStyle/>
        <a:p>
          <a:endParaRPr lang="en-US"/>
        </a:p>
      </dgm:t>
    </dgm:pt>
    <dgm:pt modelId="{29B4EBE5-0863-C34C-901E-A42A90358361}" type="pres">
      <dgm:prSet presAssocID="{456ACEC0-5B5B-984E-89BF-A1B3A1A8F99F}" presName="outerComposite" presStyleCnt="0">
        <dgm:presLayoutVars>
          <dgm:chMax val="5"/>
          <dgm:dir/>
          <dgm:resizeHandles val="exact"/>
        </dgm:presLayoutVars>
      </dgm:prSet>
      <dgm:spPr/>
    </dgm:pt>
    <dgm:pt modelId="{B004E756-5CAF-5546-A9E6-C4ADBB6CACC9}" type="pres">
      <dgm:prSet presAssocID="{456ACEC0-5B5B-984E-89BF-A1B3A1A8F99F}" presName="dummyMaxCanvas" presStyleCnt="0">
        <dgm:presLayoutVars/>
      </dgm:prSet>
      <dgm:spPr/>
    </dgm:pt>
    <dgm:pt modelId="{710ED310-B679-C547-8D62-DF00C9C42936}" type="pres">
      <dgm:prSet presAssocID="{456ACEC0-5B5B-984E-89BF-A1B3A1A8F99F}" presName="FiveNodes_1" presStyleLbl="node1" presStyleIdx="0" presStyleCnt="5">
        <dgm:presLayoutVars>
          <dgm:bulletEnabled val="1"/>
        </dgm:presLayoutVars>
      </dgm:prSet>
      <dgm:spPr/>
    </dgm:pt>
    <dgm:pt modelId="{EB46F6FA-091C-8841-9199-99898CC9DA75}" type="pres">
      <dgm:prSet presAssocID="{456ACEC0-5B5B-984E-89BF-A1B3A1A8F99F}" presName="FiveNodes_2" presStyleLbl="node1" presStyleIdx="1" presStyleCnt="5">
        <dgm:presLayoutVars>
          <dgm:bulletEnabled val="1"/>
        </dgm:presLayoutVars>
      </dgm:prSet>
      <dgm:spPr/>
    </dgm:pt>
    <dgm:pt modelId="{C523B44D-E9D1-5544-B717-4A914C2A92E9}" type="pres">
      <dgm:prSet presAssocID="{456ACEC0-5B5B-984E-89BF-A1B3A1A8F99F}" presName="FiveNodes_3" presStyleLbl="node1" presStyleIdx="2" presStyleCnt="5">
        <dgm:presLayoutVars>
          <dgm:bulletEnabled val="1"/>
        </dgm:presLayoutVars>
      </dgm:prSet>
      <dgm:spPr/>
    </dgm:pt>
    <dgm:pt modelId="{B97988F7-B7BB-0A4F-ACD0-6ED70DF0BDB8}" type="pres">
      <dgm:prSet presAssocID="{456ACEC0-5B5B-984E-89BF-A1B3A1A8F99F}" presName="FiveNodes_4" presStyleLbl="node1" presStyleIdx="3" presStyleCnt="5">
        <dgm:presLayoutVars>
          <dgm:bulletEnabled val="1"/>
        </dgm:presLayoutVars>
      </dgm:prSet>
      <dgm:spPr/>
    </dgm:pt>
    <dgm:pt modelId="{B742B5EE-0F9B-1143-9155-4CFC40976243}" type="pres">
      <dgm:prSet presAssocID="{456ACEC0-5B5B-984E-89BF-A1B3A1A8F99F}" presName="FiveNodes_5" presStyleLbl="node1" presStyleIdx="4" presStyleCnt="5">
        <dgm:presLayoutVars>
          <dgm:bulletEnabled val="1"/>
        </dgm:presLayoutVars>
      </dgm:prSet>
      <dgm:spPr/>
    </dgm:pt>
    <dgm:pt modelId="{2C462E6D-C18E-9A46-AB88-8BED9E56E4D4}" type="pres">
      <dgm:prSet presAssocID="{456ACEC0-5B5B-984E-89BF-A1B3A1A8F99F}" presName="FiveConn_1-2" presStyleLbl="fgAccFollowNode1" presStyleIdx="0" presStyleCnt="4">
        <dgm:presLayoutVars>
          <dgm:bulletEnabled val="1"/>
        </dgm:presLayoutVars>
      </dgm:prSet>
      <dgm:spPr/>
    </dgm:pt>
    <dgm:pt modelId="{772C62C8-DC8C-ED46-A7B6-085977652FDA}" type="pres">
      <dgm:prSet presAssocID="{456ACEC0-5B5B-984E-89BF-A1B3A1A8F99F}" presName="FiveConn_2-3" presStyleLbl="fgAccFollowNode1" presStyleIdx="1" presStyleCnt="4">
        <dgm:presLayoutVars>
          <dgm:bulletEnabled val="1"/>
        </dgm:presLayoutVars>
      </dgm:prSet>
      <dgm:spPr/>
    </dgm:pt>
    <dgm:pt modelId="{47325AF2-4561-9844-8B48-8E4B2CA613B2}" type="pres">
      <dgm:prSet presAssocID="{456ACEC0-5B5B-984E-89BF-A1B3A1A8F99F}" presName="FiveConn_3-4" presStyleLbl="fgAccFollowNode1" presStyleIdx="2" presStyleCnt="4">
        <dgm:presLayoutVars>
          <dgm:bulletEnabled val="1"/>
        </dgm:presLayoutVars>
      </dgm:prSet>
      <dgm:spPr/>
    </dgm:pt>
    <dgm:pt modelId="{077D265E-4682-5040-89C7-043EA4662951}" type="pres">
      <dgm:prSet presAssocID="{456ACEC0-5B5B-984E-89BF-A1B3A1A8F99F}" presName="FiveConn_4-5" presStyleLbl="fgAccFollowNode1" presStyleIdx="3" presStyleCnt="4">
        <dgm:presLayoutVars>
          <dgm:bulletEnabled val="1"/>
        </dgm:presLayoutVars>
      </dgm:prSet>
      <dgm:spPr/>
    </dgm:pt>
    <dgm:pt modelId="{2E061254-C574-6648-9F86-00789B1F9988}" type="pres">
      <dgm:prSet presAssocID="{456ACEC0-5B5B-984E-89BF-A1B3A1A8F99F}" presName="FiveNodes_1_text" presStyleLbl="node1" presStyleIdx="4" presStyleCnt="5">
        <dgm:presLayoutVars>
          <dgm:bulletEnabled val="1"/>
        </dgm:presLayoutVars>
      </dgm:prSet>
      <dgm:spPr/>
    </dgm:pt>
    <dgm:pt modelId="{0CBFD6D7-6B57-A149-8B90-AF4C00ABBF5D}" type="pres">
      <dgm:prSet presAssocID="{456ACEC0-5B5B-984E-89BF-A1B3A1A8F99F}" presName="FiveNodes_2_text" presStyleLbl="node1" presStyleIdx="4" presStyleCnt="5">
        <dgm:presLayoutVars>
          <dgm:bulletEnabled val="1"/>
        </dgm:presLayoutVars>
      </dgm:prSet>
      <dgm:spPr/>
    </dgm:pt>
    <dgm:pt modelId="{9906FBA2-78DD-7A49-AD06-D9E5FAFB22C8}" type="pres">
      <dgm:prSet presAssocID="{456ACEC0-5B5B-984E-89BF-A1B3A1A8F99F}" presName="FiveNodes_3_text" presStyleLbl="node1" presStyleIdx="4" presStyleCnt="5">
        <dgm:presLayoutVars>
          <dgm:bulletEnabled val="1"/>
        </dgm:presLayoutVars>
      </dgm:prSet>
      <dgm:spPr/>
    </dgm:pt>
    <dgm:pt modelId="{5C861A20-89A7-144A-82AB-42F1EAEBF11D}" type="pres">
      <dgm:prSet presAssocID="{456ACEC0-5B5B-984E-89BF-A1B3A1A8F99F}" presName="FiveNodes_4_text" presStyleLbl="node1" presStyleIdx="4" presStyleCnt="5">
        <dgm:presLayoutVars>
          <dgm:bulletEnabled val="1"/>
        </dgm:presLayoutVars>
      </dgm:prSet>
      <dgm:spPr/>
    </dgm:pt>
    <dgm:pt modelId="{B5DBF708-7ED1-F64D-820F-EE1CC2FA3E80}" type="pres">
      <dgm:prSet presAssocID="{456ACEC0-5B5B-984E-89BF-A1B3A1A8F99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FDFB8CB-5CCE-A743-8BC9-6948FCCB6B42}" type="presOf" srcId="{3D9C3BB6-4941-5C4E-A053-03605AB23139}" destId="{EB46F6FA-091C-8841-9199-99898CC9DA75}" srcOrd="0" destOrd="0" presId="urn:microsoft.com/office/officeart/2005/8/layout/vProcess5"/>
    <dgm:cxn modelId="{5309C8CD-B25B-1E4E-901D-68E0B7C08FCA}" type="presOf" srcId="{8FAB9793-1E3D-AA45-8FE9-6626204FB048}" destId="{B5DBF708-7ED1-F64D-820F-EE1CC2FA3E80}" srcOrd="1" destOrd="0" presId="urn:microsoft.com/office/officeart/2005/8/layout/vProcess5"/>
    <dgm:cxn modelId="{9AF16F94-E406-CE44-99AD-CABF5F7561B4}" type="presOf" srcId="{3D9C3BB6-4941-5C4E-A053-03605AB23139}" destId="{0CBFD6D7-6B57-A149-8B90-AF4C00ABBF5D}" srcOrd="1" destOrd="0" presId="urn:microsoft.com/office/officeart/2005/8/layout/vProcess5"/>
    <dgm:cxn modelId="{0429E6B9-B4F4-D349-9024-D6F24B2BCB03}" srcId="{456ACEC0-5B5B-984E-89BF-A1B3A1A8F99F}" destId="{8FAB9793-1E3D-AA45-8FE9-6626204FB048}" srcOrd="4" destOrd="0" parTransId="{F8BFC3C3-4E52-6B44-B0FF-F245EFD65B0B}" sibTransId="{8DFA06AA-C5C3-0F4E-9963-9A7FD09129F2}"/>
    <dgm:cxn modelId="{BC97C1D5-4BDB-454E-9D45-798F24A8E4E1}" type="presOf" srcId="{E698BFE2-E477-E846-B845-F3E160EDA89E}" destId="{077D265E-4682-5040-89C7-043EA4662951}" srcOrd="0" destOrd="0" presId="urn:microsoft.com/office/officeart/2005/8/layout/vProcess5"/>
    <dgm:cxn modelId="{4B94C502-FC15-5945-B32B-4DAF0DB83892}" srcId="{456ACEC0-5B5B-984E-89BF-A1B3A1A8F99F}" destId="{4207C988-435F-1B46-BCB2-E40C85492BB5}" srcOrd="0" destOrd="0" parTransId="{8E01926E-10E7-4E44-BA4F-416CD4A8CA2A}" sibTransId="{2CC78596-EEC6-E24B-A28D-E79420CF6475}"/>
    <dgm:cxn modelId="{EE1B7FD9-1A2D-2748-98F2-3D94CCA197D6}" type="presOf" srcId="{83163BC7-8AE1-2840-9326-3D68318DCC18}" destId="{9906FBA2-78DD-7A49-AD06-D9E5FAFB22C8}" srcOrd="1" destOrd="0" presId="urn:microsoft.com/office/officeart/2005/8/layout/vProcess5"/>
    <dgm:cxn modelId="{BE53DC0A-E858-4741-8089-24A1BDBB2CFC}" type="presOf" srcId="{4207C988-435F-1B46-BCB2-E40C85492BB5}" destId="{710ED310-B679-C547-8D62-DF00C9C42936}" srcOrd="0" destOrd="0" presId="urn:microsoft.com/office/officeart/2005/8/layout/vProcess5"/>
    <dgm:cxn modelId="{6B3AD092-59A4-1641-91B5-E66A3F4BBA14}" type="presOf" srcId="{2CC78596-EEC6-E24B-A28D-E79420CF6475}" destId="{2C462E6D-C18E-9A46-AB88-8BED9E56E4D4}" srcOrd="0" destOrd="0" presId="urn:microsoft.com/office/officeart/2005/8/layout/vProcess5"/>
    <dgm:cxn modelId="{FF84901B-A0C5-7647-8204-656C16D2F8EE}" type="presOf" srcId="{A1121C72-51CB-1B41-9A67-045F25BCD7F5}" destId="{772C62C8-DC8C-ED46-A7B6-085977652FDA}" srcOrd="0" destOrd="0" presId="urn:microsoft.com/office/officeart/2005/8/layout/vProcess5"/>
    <dgm:cxn modelId="{D79DFEFE-5432-1746-8937-6C278AC20254}" type="presOf" srcId="{456ACEC0-5B5B-984E-89BF-A1B3A1A8F99F}" destId="{29B4EBE5-0863-C34C-901E-A42A90358361}" srcOrd="0" destOrd="0" presId="urn:microsoft.com/office/officeart/2005/8/layout/vProcess5"/>
    <dgm:cxn modelId="{27AE2CB4-0F97-9443-9D29-8DABF7F93F52}" type="presOf" srcId="{31A3F5CE-7A04-B949-A85D-463DE874F407}" destId="{47325AF2-4561-9844-8B48-8E4B2CA613B2}" srcOrd="0" destOrd="0" presId="urn:microsoft.com/office/officeart/2005/8/layout/vProcess5"/>
    <dgm:cxn modelId="{08257C68-A581-FB41-89C8-5ED2BCE7B4F8}" type="presOf" srcId="{21B62FEB-1D77-444E-A949-CF0292C9467E}" destId="{B97988F7-B7BB-0A4F-ACD0-6ED70DF0BDB8}" srcOrd="0" destOrd="0" presId="urn:microsoft.com/office/officeart/2005/8/layout/vProcess5"/>
    <dgm:cxn modelId="{88BF2058-F121-7642-9535-2E0061D51179}" srcId="{456ACEC0-5B5B-984E-89BF-A1B3A1A8F99F}" destId="{3D9C3BB6-4941-5C4E-A053-03605AB23139}" srcOrd="1" destOrd="0" parTransId="{B041056E-4D32-6944-9664-92F8B8B1ABA6}" sibTransId="{A1121C72-51CB-1B41-9A67-045F25BCD7F5}"/>
    <dgm:cxn modelId="{44350246-A231-CD43-A6FF-1970200BD46B}" type="presOf" srcId="{83163BC7-8AE1-2840-9326-3D68318DCC18}" destId="{C523B44D-E9D1-5544-B717-4A914C2A92E9}" srcOrd="0" destOrd="0" presId="urn:microsoft.com/office/officeart/2005/8/layout/vProcess5"/>
    <dgm:cxn modelId="{FF91C1AE-495C-1142-A6A9-3101CB7F1F7A}" srcId="{456ACEC0-5B5B-984E-89BF-A1B3A1A8F99F}" destId="{83163BC7-8AE1-2840-9326-3D68318DCC18}" srcOrd="2" destOrd="0" parTransId="{7C4D1198-0F44-644D-9E74-3A6B4BF647CE}" sibTransId="{31A3F5CE-7A04-B949-A85D-463DE874F407}"/>
    <dgm:cxn modelId="{F55F89CB-B5D0-D64E-BD88-F859F658539A}" type="presOf" srcId="{4207C988-435F-1B46-BCB2-E40C85492BB5}" destId="{2E061254-C574-6648-9F86-00789B1F9988}" srcOrd="1" destOrd="0" presId="urn:microsoft.com/office/officeart/2005/8/layout/vProcess5"/>
    <dgm:cxn modelId="{3EE3B65A-D0F2-B24B-A728-FE0A5219A8E5}" srcId="{456ACEC0-5B5B-984E-89BF-A1B3A1A8F99F}" destId="{21B62FEB-1D77-444E-A949-CF0292C9467E}" srcOrd="3" destOrd="0" parTransId="{D83B3090-0168-B542-9990-7568AED6B716}" sibTransId="{E698BFE2-E477-E846-B845-F3E160EDA89E}"/>
    <dgm:cxn modelId="{17500D0E-7323-4946-8119-A7CBB1435D0E}" type="presOf" srcId="{21B62FEB-1D77-444E-A949-CF0292C9467E}" destId="{5C861A20-89A7-144A-82AB-42F1EAEBF11D}" srcOrd="1" destOrd="0" presId="urn:microsoft.com/office/officeart/2005/8/layout/vProcess5"/>
    <dgm:cxn modelId="{D831BFBC-33B7-7549-AF72-39A911D96963}" type="presOf" srcId="{8FAB9793-1E3D-AA45-8FE9-6626204FB048}" destId="{B742B5EE-0F9B-1143-9155-4CFC40976243}" srcOrd="0" destOrd="0" presId="urn:microsoft.com/office/officeart/2005/8/layout/vProcess5"/>
    <dgm:cxn modelId="{FFAC5522-98F3-3847-9C3C-559AC254A17D}" type="presParOf" srcId="{29B4EBE5-0863-C34C-901E-A42A90358361}" destId="{B004E756-5CAF-5546-A9E6-C4ADBB6CACC9}" srcOrd="0" destOrd="0" presId="urn:microsoft.com/office/officeart/2005/8/layout/vProcess5"/>
    <dgm:cxn modelId="{D6540A85-9398-654A-8368-9E514FB9FDD0}" type="presParOf" srcId="{29B4EBE5-0863-C34C-901E-A42A90358361}" destId="{710ED310-B679-C547-8D62-DF00C9C42936}" srcOrd="1" destOrd="0" presId="urn:microsoft.com/office/officeart/2005/8/layout/vProcess5"/>
    <dgm:cxn modelId="{7C47C16D-29EE-3143-A11C-4DED1BF8574B}" type="presParOf" srcId="{29B4EBE5-0863-C34C-901E-A42A90358361}" destId="{EB46F6FA-091C-8841-9199-99898CC9DA75}" srcOrd="2" destOrd="0" presId="urn:microsoft.com/office/officeart/2005/8/layout/vProcess5"/>
    <dgm:cxn modelId="{A7D95152-F80E-844E-B850-F34022444864}" type="presParOf" srcId="{29B4EBE5-0863-C34C-901E-A42A90358361}" destId="{C523B44D-E9D1-5544-B717-4A914C2A92E9}" srcOrd="3" destOrd="0" presId="urn:microsoft.com/office/officeart/2005/8/layout/vProcess5"/>
    <dgm:cxn modelId="{27368543-23A8-F74E-87DA-AC805B6BFED5}" type="presParOf" srcId="{29B4EBE5-0863-C34C-901E-A42A90358361}" destId="{B97988F7-B7BB-0A4F-ACD0-6ED70DF0BDB8}" srcOrd="4" destOrd="0" presId="urn:microsoft.com/office/officeart/2005/8/layout/vProcess5"/>
    <dgm:cxn modelId="{6CFA5797-EAE8-8F47-BCC5-947CAA04983A}" type="presParOf" srcId="{29B4EBE5-0863-C34C-901E-A42A90358361}" destId="{B742B5EE-0F9B-1143-9155-4CFC40976243}" srcOrd="5" destOrd="0" presId="urn:microsoft.com/office/officeart/2005/8/layout/vProcess5"/>
    <dgm:cxn modelId="{1540275A-9F3B-804E-83D4-D09F4D2618A4}" type="presParOf" srcId="{29B4EBE5-0863-C34C-901E-A42A90358361}" destId="{2C462E6D-C18E-9A46-AB88-8BED9E56E4D4}" srcOrd="6" destOrd="0" presId="urn:microsoft.com/office/officeart/2005/8/layout/vProcess5"/>
    <dgm:cxn modelId="{DF06D7EB-9FFB-5744-BF40-1F8BC484F572}" type="presParOf" srcId="{29B4EBE5-0863-C34C-901E-A42A90358361}" destId="{772C62C8-DC8C-ED46-A7B6-085977652FDA}" srcOrd="7" destOrd="0" presId="urn:microsoft.com/office/officeart/2005/8/layout/vProcess5"/>
    <dgm:cxn modelId="{FF57B547-9AD0-2747-8EB7-21FB7005A5D2}" type="presParOf" srcId="{29B4EBE5-0863-C34C-901E-A42A90358361}" destId="{47325AF2-4561-9844-8B48-8E4B2CA613B2}" srcOrd="8" destOrd="0" presId="urn:microsoft.com/office/officeart/2005/8/layout/vProcess5"/>
    <dgm:cxn modelId="{CB2A501F-A9FE-EE44-89CE-EC012D86C2C3}" type="presParOf" srcId="{29B4EBE5-0863-C34C-901E-A42A90358361}" destId="{077D265E-4682-5040-89C7-043EA4662951}" srcOrd="9" destOrd="0" presId="urn:microsoft.com/office/officeart/2005/8/layout/vProcess5"/>
    <dgm:cxn modelId="{E95F04A2-EBD8-2849-9786-3423677E9716}" type="presParOf" srcId="{29B4EBE5-0863-C34C-901E-A42A90358361}" destId="{2E061254-C574-6648-9F86-00789B1F9988}" srcOrd="10" destOrd="0" presId="urn:microsoft.com/office/officeart/2005/8/layout/vProcess5"/>
    <dgm:cxn modelId="{85C9C3C4-99EB-0A43-995C-EFEAC0AE4D00}" type="presParOf" srcId="{29B4EBE5-0863-C34C-901E-A42A90358361}" destId="{0CBFD6D7-6B57-A149-8B90-AF4C00ABBF5D}" srcOrd="11" destOrd="0" presId="urn:microsoft.com/office/officeart/2005/8/layout/vProcess5"/>
    <dgm:cxn modelId="{99EACDD8-E5A8-1D47-B984-1E2066F781A2}" type="presParOf" srcId="{29B4EBE5-0863-C34C-901E-A42A90358361}" destId="{9906FBA2-78DD-7A49-AD06-D9E5FAFB22C8}" srcOrd="12" destOrd="0" presId="urn:microsoft.com/office/officeart/2005/8/layout/vProcess5"/>
    <dgm:cxn modelId="{CD36BB03-1CD2-AA47-A2C3-8074BC0315F7}" type="presParOf" srcId="{29B4EBE5-0863-C34C-901E-A42A90358361}" destId="{5C861A20-89A7-144A-82AB-42F1EAEBF11D}" srcOrd="13" destOrd="0" presId="urn:microsoft.com/office/officeart/2005/8/layout/vProcess5"/>
    <dgm:cxn modelId="{9F53007D-5FF1-3843-A503-983427C6460C}" type="presParOf" srcId="{29B4EBE5-0863-C34C-901E-A42A90358361}" destId="{B5DBF708-7ED1-F64D-820F-EE1CC2FA3E8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7027B8F-3DE9-A84F-A64A-C11A0A2F8FB9}" type="doc">
      <dgm:prSet loTypeId="urn:microsoft.com/office/officeart/2005/8/layout/vProcess5" loCatId="relationship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010024D-19A1-F24C-ADF9-E06B7820C926}">
      <dgm:prSet/>
      <dgm:spPr/>
      <dgm:t>
        <a:bodyPr/>
        <a:lstStyle/>
        <a:p>
          <a:pPr rtl="0"/>
          <a:r>
            <a:rPr lang="en-IN" dirty="0" smtClean="0"/>
            <a:t>Loss financing only as per loss trajectory finalized with </a:t>
          </a:r>
          <a:r>
            <a:rPr lang="en-IN" dirty="0" err="1" smtClean="0"/>
            <a:t>MoP</a:t>
          </a:r>
          <a:r>
            <a:rPr lang="en-IN" dirty="0" smtClean="0"/>
            <a:t> and only through DISCOM bonds backed by State guarantee</a:t>
          </a:r>
          <a:endParaRPr lang="en-IN" dirty="0"/>
        </a:p>
      </dgm:t>
    </dgm:pt>
    <dgm:pt modelId="{35143267-E5D6-234A-85C8-D879EFBA925E}" type="parTrans" cxnId="{9CFA5715-0B08-3443-9F53-A23B1AE22597}">
      <dgm:prSet/>
      <dgm:spPr/>
      <dgm:t>
        <a:bodyPr/>
        <a:lstStyle/>
        <a:p>
          <a:endParaRPr lang="en-US"/>
        </a:p>
      </dgm:t>
    </dgm:pt>
    <dgm:pt modelId="{BFF6ECA6-1C3B-1C43-A521-E2FC8D1205D9}" type="sibTrans" cxnId="{9CFA5715-0B08-3443-9F53-A23B1AE22597}">
      <dgm:prSet/>
      <dgm:spPr/>
      <dgm:t>
        <a:bodyPr/>
        <a:lstStyle/>
        <a:p>
          <a:endParaRPr lang="en-US"/>
        </a:p>
      </dgm:t>
    </dgm:pt>
    <dgm:pt modelId="{E6F7DFC9-EB66-1E4B-9DA4-7B4C829006BE}">
      <dgm:prSet/>
      <dgm:spPr/>
      <dgm:t>
        <a:bodyPr/>
        <a:lstStyle/>
        <a:p>
          <a:pPr rtl="0"/>
          <a:r>
            <a:rPr lang="en-IN" smtClean="0"/>
            <a:t>Working capital will only be allowed up to 25% of the DISCOM’s previous year’s annual revenue</a:t>
          </a:r>
          <a:endParaRPr lang="en-IN"/>
        </a:p>
      </dgm:t>
    </dgm:pt>
    <dgm:pt modelId="{EDE9776B-0734-EB47-A58B-1CCA6BE76CEF}" type="parTrans" cxnId="{C6135644-CE7C-C644-92E5-0815C1F09175}">
      <dgm:prSet/>
      <dgm:spPr/>
      <dgm:t>
        <a:bodyPr/>
        <a:lstStyle/>
        <a:p>
          <a:endParaRPr lang="en-US"/>
        </a:p>
      </dgm:t>
    </dgm:pt>
    <dgm:pt modelId="{F84825BD-74C2-1A4E-9EE0-9A5F3FCD86B0}" type="sibTrans" cxnId="{C6135644-CE7C-C644-92E5-0815C1F09175}">
      <dgm:prSet/>
      <dgm:spPr/>
      <dgm:t>
        <a:bodyPr/>
        <a:lstStyle/>
        <a:p>
          <a:endParaRPr lang="en-US"/>
        </a:p>
      </dgm:t>
    </dgm:pt>
    <dgm:pt modelId="{BD6275CE-3F3D-2E4A-B253-83C15EC0EEB7}">
      <dgm:prSet/>
      <dgm:spPr/>
      <dgm:t>
        <a:bodyPr/>
        <a:lstStyle/>
        <a:p>
          <a:pPr rtl="0"/>
          <a:r>
            <a:rPr lang="en-IN" smtClean="0"/>
            <a:t>States to take over future losses, if any, as per defined trajectory</a:t>
          </a:r>
          <a:endParaRPr lang="en-IN"/>
        </a:p>
      </dgm:t>
    </dgm:pt>
    <dgm:pt modelId="{554E4ED7-4AB7-5546-A4EF-D3D51C7719F5}" type="parTrans" cxnId="{697E8319-5EF0-6A48-A910-C0B6BAF7F4F0}">
      <dgm:prSet/>
      <dgm:spPr/>
      <dgm:t>
        <a:bodyPr/>
        <a:lstStyle/>
        <a:p>
          <a:endParaRPr lang="en-US"/>
        </a:p>
      </dgm:t>
    </dgm:pt>
    <dgm:pt modelId="{63D069D8-A53C-4741-9879-52A98BEAE4BF}" type="sibTrans" cxnId="{697E8319-5EF0-6A48-A910-C0B6BAF7F4F0}">
      <dgm:prSet/>
      <dgm:spPr/>
      <dgm:t>
        <a:bodyPr/>
        <a:lstStyle/>
        <a:p>
          <a:endParaRPr lang="en-US"/>
        </a:p>
      </dgm:t>
    </dgm:pt>
    <dgm:pt modelId="{FB95B62A-6093-FE4B-BFBA-FC2978D3ADE8}" type="pres">
      <dgm:prSet presAssocID="{F7027B8F-3DE9-A84F-A64A-C11A0A2F8FB9}" presName="outerComposite" presStyleCnt="0">
        <dgm:presLayoutVars>
          <dgm:chMax val="5"/>
          <dgm:dir/>
          <dgm:resizeHandles val="exact"/>
        </dgm:presLayoutVars>
      </dgm:prSet>
      <dgm:spPr/>
    </dgm:pt>
    <dgm:pt modelId="{304E2508-41F4-AB4D-A1B3-B1AD030992F3}" type="pres">
      <dgm:prSet presAssocID="{F7027B8F-3DE9-A84F-A64A-C11A0A2F8FB9}" presName="dummyMaxCanvas" presStyleCnt="0">
        <dgm:presLayoutVars/>
      </dgm:prSet>
      <dgm:spPr/>
    </dgm:pt>
    <dgm:pt modelId="{EC1E550A-F130-794D-84EB-A482ACB6261E}" type="pres">
      <dgm:prSet presAssocID="{F7027B8F-3DE9-A84F-A64A-C11A0A2F8FB9}" presName="ThreeNodes_1" presStyleLbl="node1" presStyleIdx="0" presStyleCnt="3">
        <dgm:presLayoutVars>
          <dgm:bulletEnabled val="1"/>
        </dgm:presLayoutVars>
      </dgm:prSet>
      <dgm:spPr/>
    </dgm:pt>
    <dgm:pt modelId="{F4970CC7-2659-4644-AA82-4ECD1688A633}" type="pres">
      <dgm:prSet presAssocID="{F7027B8F-3DE9-A84F-A64A-C11A0A2F8FB9}" presName="ThreeNodes_2" presStyleLbl="node1" presStyleIdx="1" presStyleCnt="3">
        <dgm:presLayoutVars>
          <dgm:bulletEnabled val="1"/>
        </dgm:presLayoutVars>
      </dgm:prSet>
      <dgm:spPr/>
    </dgm:pt>
    <dgm:pt modelId="{23E6175F-AC7F-9A42-B472-B1D5DD88FA0C}" type="pres">
      <dgm:prSet presAssocID="{F7027B8F-3DE9-A84F-A64A-C11A0A2F8FB9}" presName="ThreeNodes_3" presStyleLbl="node1" presStyleIdx="2" presStyleCnt="3">
        <dgm:presLayoutVars>
          <dgm:bulletEnabled val="1"/>
        </dgm:presLayoutVars>
      </dgm:prSet>
      <dgm:spPr/>
    </dgm:pt>
    <dgm:pt modelId="{1C437366-272D-C444-81A0-8EE939592BDF}" type="pres">
      <dgm:prSet presAssocID="{F7027B8F-3DE9-A84F-A64A-C11A0A2F8FB9}" presName="ThreeConn_1-2" presStyleLbl="fgAccFollowNode1" presStyleIdx="0" presStyleCnt="2">
        <dgm:presLayoutVars>
          <dgm:bulletEnabled val="1"/>
        </dgm:presLayoutVars>
      </dgm:prSet>
      <dgm:spPr/>
    </dgm:pt>
    <dgm:pt modelId="{6F49B01D-BB41-6746-9A1E-90F2356F5D95}" type="pres">
      <dgm:prSet presAssocID="{F7027B8F-3DE9-A84F-A64A-C11A0A2F8FB9}" presName="ThreeConn_2-3" presStyleLbl="fgAccFollowNode1" presStyleIdx="1" presStyleCnt="2">
        <dgm:presLayoutVars>
          <dgm:bulletEnabled val="1"/>
        </dgm:presLayoutVars>
      </dgm:prSet>
      <dgm:spPr/>
    </dgm:pt>
    <dgm:pt modelId="{098BABBF-A247-3341-ADC6-F5CA3FD416BB}" type="pres">
      <dgm:prSet presAssocID="{F7027B8F-3DE9-A84F-A64A-C11A0A2F8FB9}" presName="ThreeNodes_1_text" presStyleLbl="node1" presStyleIdx="2" presStyleCnt="3">
        <dgm:presLayoutVars>
          <dgm:bulletEnabled val="1"/>
        </dgm:presLayoutVars>
      </dgm:prSet>
      <dgm:spPr/>
    </dgm:pt>
    <dgm:pt modelId="{27B1A1CE-33E3-3844-B025-3CBA8AA6461F}" type="pres">
      <dgm:prSet presAssocID="{F7027B8F-3DE9-A84F-A64A-C11A0A2F8FB9}" presName="ThreeNodes_2_text" presStyleLbl="node1" presStyleIdx="2" presStyleCnt="3">
        <dgm:presLayoutVars>
          <dgm:bulletEnabled val="1"/>
        </dgm:presLayoutVars>
      </dgm:prSet>
      <dgm:spPr/>
    </dgm:pt>
    <dgm:pt modelId="{E5577900-38BB-5940-9E2B-5CE669489905}" type="pres">
      <dgm:prSet presAssocID="{F7027B8F-3DE9-A84F-A64A-C11A0A2F8FB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BA33FDF-FF07-584A-8BB9-393C7889E18E}" type="presOf" srcId="{F7027B8F-3DE9-A84F-A64A-C11A0A2F8FB9}" destId="{FB95B62A-6093-FE4B-BFBA-FC2978D3ADE8}" srcOrd="0" destOrd="0" presId="urn:microsoft.com/office/officeart/2005/8/layout/vProcess5"/>
    <dgm:cxn modelId="{4E4EFF8B-4F76-4949-9DD8-84B4E0FD8FD9}" type="presOf" srcId="{7010024D-19A1-F24C-ADF9-E06B7820C926}" destId="{098BABBF-A247-3341-ADC6-F5CA3FD416BB}" srcOrd="1" destOrd="0" presId="urn:microsoft.com/office/officeart/2005/8/layout/vProcess5"/>
    <dgm:cxn modelId="{B477277C-7C8C-5644-B019-7718091C6B78}" type="presOf" srcId="{BD6275CE-3F3D-2E4A-B253-83C15EC0EEB7}" destId="{E5577900-38BB-5940-9E2B-5CE669489905}" srcOrd="1" destOrd="0" presId="urn:microsoft.com/office/officeart/2005/8/layout/vProcess5"/>
    <dgm:cxn modelId="{EBAE4CCB-1AEF-B14F-81A3-7FE5FE76452F}" type="presOf" srcId="{BD6275CE-3F3D-2E4A-B253-83C15EC0EEB7}" destId="{23E6175F-AC7F-9A42-B472-B1D5DD88FA0C}" srcOrd="0" destOrd="0" presId="urn:microsoft.com/office/officeart/2005/8/layout/vProcess5"/>
    <dgm:cxn modelId="{FEB21515-EE7C-924A-A0EF-B66687773B88}" type="presOf" srcId="{F84825BD-74C2-1A4E-9EE0-9A5F3FCD86B0}" destId="{6F49B01D-BB41-6746-9A1E-90F2356F5D95}" srcOrd="0" destOrd="0" presId="urn:microsoft.com/office/officeart/2005/8/layout/vProcess5"/>
    <dgm:cxn modelId="{152AB834-CA4A-B64A-BF83-E7FFE183ECC3}" type="presOf" srcId="{BFF6ECA6-1C3B-1C43-A521-E2FC8D1205D9}" destId="{1C437366-272D-C444-81A0-8EE939592BDF}" srcOrd="0" destOrd="0" presId="urn:microsoft.com/office/officeart/2005/8/layout/vProcess5"/>
    <dgm:cxn modelId="{05470E9A-BB78-8845-86BB-281414D9BFD4}" type="presOf" srcId="{E6F7DFC9-EB66-1E4B-9DA4-7B4C829006BE}" destId="{F4970CC7-2659-4644-AA82-4ECD1688A633}" srcOrd="0" destOrd="0" presId="urn:microsoft.com/office/officeart/2005/8/layout/vProcess5"/>
    <dgm:cxn modelId="{9CFA5715-0B08-3443-9F53-A23B1AE22597}" srcId="{F7027B8F-3DE9-A84F-A64A-C11A0A2F8FB9}" destId="{7010024D-19A1-F24C-ADF9-E06B7820C926}" srcOrd="0" destOrd="0" parTransId="{35143267-E5D6-234A-85C8-D879EFBA925E}" sibTransId="{BFF6ECA6-1C3B-1C43-A521-E2FC8D1205D9}"/>
    <dgm:cxn modelId="{C6135644-CE7C-C644-92E5-0815C1F09175}" srcId="{F7027B8F-3DE9-A84F-A64A-C11A0A2F8FB9}" destId="{E6F7DFC9-EB66-1E4B-9DA4-7B4C829006BE}" srcOrd="1" destOrd="0" parTransId="{EDE9776B-0734-EB47-A58B-1CCA6BE76CEF}" sibTransId="{F84825BD-74C2-1A4E-9EE0-9A5F3FCD86B0}"/>
    <dgm:cxn modelId="{4929A273-D7C5-3147-9A0A-3E9B5E74D4FA}" type="presOf" srcId="{E6F7DFC9-EB66-1E4B-9DA4-7B4C829006BE}" destId="{27B1A1CE-33E3-3844-B025-3CBA8AA6461F}" srcOrd="1" destOrd="0" presId="urn:microsoft.com/office/officeart/2005/8/layout/vProcess5"/>
    <dgm:cxn modelId="{F9B6568A-E50B-CC4C-A7F3-0B8E69264B0F}" type="presOf" srcId="{7010024D-19A1-F24C-ADF9-E06B7820C926}" destId="{EC1E550A-F130-794D-84EB-A482ACB6261E}" srcOrd="0" destOrd="0" presId="urn:microsoft.com/office/officeart/2005/8/layout/vProcess5"/>
    <dgm:cxn modelId="{697E8319-5EF0-6A48-A910-C0B6BAF7F4F0}" srcId="{F7027B8F-3DE9-A84F-A64A-C11A0A2F8FB9}" destId="{BD6275CE-3F3D-2E4A-B253-83C15EC0EEB7}" srcOrd="2" destOrd="0" parTransId="{554E4ED7-4AB7-5546-A4EF-D3D51C7719F5}" sibTransId="{63D069D8-A53C-4741-9879-52A98BEAE4BF}"/>
    <dgm:cxn modelId="{7AD03886-8BBD-F34B-BE60-AEA4FF0EBF3C}" type="presParOf" srcId="{FB95B62A-6093-FE4B-BFBA-FC2978D3ADE8}" destId="{304E2508-41F4-AB4D-A1B3-B1AD030992F3}" srcOrd="0" destOrd="0" presId="urn:microsoft.com/office/officeart/2005/8/layout/vProcess5"/>
    <dgm:cxn modelId="{65D144DC-04EC-6D4E-9BC1-1851F5CCDE36}" type="presParOf" srcId="{FB95B62A-6093-FE4B-BFBA-FC2978D3ADE8}" destId="{EC1E550A-F130-794D-84EB-A482ACB6261E}" srcOrd="1" destOrd="0" presId="urn:microsoft.com/office/officeart/2005/8/layout/vProcess5"/>
    <dgm:cxn modelId="{681B1B43-CB19-354D-8309-E499C6A11222}" type="presParOf" srcId="{FB95B62A-6093-FE4B-BFBA-FC2978D3ADE8}" destId="{F4970CC7-2659-4644-AA82-4ECD1688A633}" srcOrd="2" destOrd="0" presId="urn:microsoft.com/office/officeart/2005/8/layout/vProcess5"/>
    <dgm:cxn modelId="{837B763B-4C74-2D45-8BEE-F70965038001}" type="presParOf" srcId="{FB95B62A-6093-FE4B-BFBA-FC2978D3ADE8}" destId="{23E6175F-AC7F-9A42-B472-B1D5DD88FA0C}" srcOrd="3" destOrd="0" presId="urn:microsoft.com/office/officeart/2005/8/layout/vProcess5"/>
    <dgm:cxn modelId="{2D198324-643D-524A-8BC4-E1599B488718}" type="presParOf" srcId="{FB95B62A-6093-FE4B-BFBA-FC2978D3ADE8}" destId="{1C437366-272D-C444-81A0-8EE939592BDF}" srcOrd="4" destOrd="0" presId="urn:microsoft.com/office/officeart/2005/8/layout/vProcess5"/>
    <dgm:cxn modelId="{89653A9A-8D0D-1649-9BEC-69F6CE1684AD}" type="presParOf" srcId="{FB95B62A-6093-FE4B-BFBA-FC2978D3ADE8}" destId="{6F49B01D-BB41-6746-9A1E-90F2356F5D95}" srcOrd="5" destOrd="0" presId="urn:microsoft.com/office/officeart/2005/8/layout/vProcess5"/>
    <dgm:cxn modelId="{BD82748A-2305-5D40-ABF5-70C2D8D025CF}" type="presParOf" srcId="{FB95B62A-6093-FE4B-BFBA-FC2978D3ADE8}" destId="{098BABBF-A247-3341-ADC6-F5CA3FD416BB}" srcOrd="6" destOrd="0" presId="urn:microsoft.com/office/officeart/2005/8/layout/vProcess5"/>
    <dgm:cxn modelId="{713BA00F-39DB-2640-A939-0B8529B2B22D}" type="presParOf" srcId="{FB95B62A-6093-FE4B-BFBA-FC2978D3ADE8}" destId="{27B1A1CE-33E3-3844-B025-3CBA8AA6461F}" srcOrd="7" destOrd="0" presId="urn:microsoft.com/office/officeart/2005/8/layout/vProcess5"/>
    <dgm:cxn modelId="{B048643C-0911-5E4E-96D0-E143780F58CC}" type="presParOf" srcId="{FB95B62A-6093-FE4B-BFBA-FC2978D3ADE8}" destId="{E5577900-38BB-5940-9E2B-5CE66948990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CB851BA-E42E-844B-A5A6-D4F37A607B00}" type="doc">
      <dgm:prSet loTypeId="urn:microsoft.com/office/officeart/2005/8/layout/default" loCatId="relationship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0D1DD81-EE09-384D-AF1A-0102AE5E41C6}">
      <dgm:prSet/>
      <dgm:spPr/>
      <dgm:t>
        <a:bodyPr/>
        <a:lstStyle/>
        <a:p>
          <a:pPr rtl="0"/>
          <a:r>
            <a:rPr lang="en-US" smtClean="0"/>
            <a:t>Consumer Indexing and GIS mapping</a:t>
          </a:r>
          <a:endParaRPr lang="en-US"/>
        </a:p>
      </dgm:t>
    </dgm:pt>
    <dgm:pt modelId="{24E6B0A6-BA99-F843-9956-DE07C3B268E5}" type="parTrans" cxnId="{3431672B-C207-604B-A902-EAA0E2700597}">
      <dgm:prSet/>
      <dgm:spPr/>
      <dgm:t>
        <a:bodyPr/>
        <a:lstStyle/>
        <a:p>
          <a:endParaRPr lang="en-US"/>
        </a:p>
      </dgm:t>
    </dgm:pt>
    <dgm:pt modelId="{4D34966C-3E85-DA4A-B26D-287F0A715575}" type="sibTrans" cxnId="{3431672B-C207-604B-A902-EAA0E2700597}">
      <dgm:prSet/>
      <dgm:spPr/>
      <dgm:t>
        <a:bodyPr/>
        <a:lstStyle/>
        <a:p>
          <a:endParaRPr lang="en-US"/>
        </a:p>
      </dgm:t>
    </dgm:pt>
    <dgm:pt modelId="{58520FFF-1DE7-9A42-BC1F-C94FBBE69953}">
      <dgm:prSet/>
      <dgm:spPr/>
      <dgm:t>
        <a:bodyPr/>
        <a:lstStyle/>
        <a:p>
          <a:pPr rtl="0"/>
          <a:r>
            <a:rPr lang="en-US" smtClean="0"/>
            <a:t>Feeder and DT metering</a:t>
          </a:r>
          <a:endParaRPr lang="en-US"/>
        </a:p>
      </dgm:t>
    </dgm:pt>
    <dgm:pt modelId="{6353E912-05FE-8945-B139-EFBB34CDF1BA}" type="parTrans" cxnId="{C1145BCB-4A6E-AB43-BF80-F7E7AB4DCB73}">
      <dgm:prSet/>
      <dgm:spPr/>
      <dgm:t>
        <a:bodyPr/>
        <a:lstStyle/>
        <a:p>
          <a:endParaRPr lang="en-US"/>
        </a:p>
      </dgm:t>
    </dgm:pt>
    <dgm:pt modelId="{B0ADC76A-2D0A-A148-A3DA-B494062A38A4}" type="sibTrans" cxnId="{C1145BCB-4A6E-AB43-BF80-F7E7AB4DCB73}">
      <dgm:prSet/>
      <dgm:spPr/>
      <dgm:t>
        <a:bodyPr/>
        <a:lstStyle/>
        <a:p>
          <a:endParaRPr lang="en-US"/>
        </a:p>
      </dgm:t>
    </dgm:pt>
    <dgm:pt modelId="{3C2AFC9B-A2E1-BC42-9820-0EA448445D54}">
      <dgm:prSet/>
      <dgm:spPr/>
      <dgm:t>
        <a:bodyPr/>
        <a:lstStyle/>
        <a:p>
          <a:pPr rtl="0"/>
          <a:r>
            <a:rPr lang="en-US" smtClean="0"/>
            <a:t>Feeder segregation</a:t>
          </a:r>
          <a:endParaRPr lang="en-US"/>
        </a:p>
      </dgm:t>
    </dgm:pt>
    <dgm:pt modelId="{E17FD2EB-065A-174A-A6D2-6ADF96F8BC17}" type="parTrans" cxnId="{53A93C8E-3F2D-4F40-84F3-A9B0E224E895}">
      <dgm:prSet/>
      <dgm:spPr/>
      <dgm:t>
        <a:bodyPr/>
        <a:lstStyle/>
        <a:p>
          <a:endParaRPr lang="en-US"/>
        </a:p>
      </dgm:t>
    </dgm:pt>
    <dgm:pt modelId="{AD4A934B-A623-914C-B53B-5CDD814A97AA}" type="sibTrans" cxnId="{53A93C8E-3F2D-4F40-84F3-A9B0E224E895}">
      <dgm:prSet/>
      <dgm:spPr/>
      <dgm:t>
        <a:bodyPr/>
        <a:lstStyle/>
        <a:p>
          <a:endParaRPr lang="en-US"/>
        </a:p>
      </dgm:t>
    </dgm:pt>
    <dgm:pt modelId="{B148F714-B172-1E44-864F-ED110FB51BA4}">
      <dgm:prSet/>
      <dgm:spPr/>
      <dgm:t>
        <a:bodyPr/>
        <a:lstStyle/>
        <a:p>
          <a:pPr rtl="0"/>
          <a:r>
            <a:rPr lang="en-US" smtClean="0"/>
            <a:t>Smart metering</a:t>
          </a:r>
          <a:endParaRPr lang="en-US"/>
        </a:p>
      </dgm:t>
    </dgm:pt>
    <dgm:pt modelId="{40700257-9244-5342-9767-AB5B15ADCDA6}" type="parTrans" cxnId="{E2BFBE15-971D-154C-9431-61451742BC04}">
      <dgm:prSet/>
      <dgm:spPr/>
      <dgm:t>
        <a:bodyPr/>
        <a:lstStyle/>
        <a:p>
          <a:endParaRPr lang="en-US"/>
        </a:p>
      </dgm:t>
    </dgm:pt>
    <dgm:pt modelId="{4DCC3302-DDC2-5044-B3C6-5835F9CA7CA0}" type="sibTrans" cxnId="{E2BFBE15-971D-154C-9431-61451742BC04}">
      <dgm:prSet/>
      <dgm:spPr/>
      <dgm:t>
        <a:bodyPr/>
        <a:lstStyle/>
        <a:p>
          <a:endParaRPr lang="en-US"/>
        </a:p>
      </dgm:t>
    </dgm:pt>
    <dgm:pt modelId="{7E709AA1-BA1D-0F4B-B654-E3685A8470FE}">
      <dgm:prSet/>
      <dgm:spPr/>
      <dgm:t>
        <a:bodyPr/>
        <a:lstStyle/>
        <a:p>
          <a:pPr rtl="0"/>
          <a:r>
            <a:rPr lang="en-US" smtClean="0"/>
            <a:t>Demand Side management: LED lamps, Agricultural pumpsets, PAT scheme</a:t>
          </a:r>
          <a:endParaRPr lang="en-US"/>
        </a:p>
      </dgm:t>
    </dgm:pt>
    <dgm:pt modelId="{05D53F1A-1AEB-DB42-8F4F-F925475080BE}" type="parTrans" cxnId="{8C87C034-8C46-4941-8796-85BC72F08601}">
      <dgm:prSet/>
      <dgm:spPr/>
      <dgm:t>
        <a:bodyPr/>
        <a:lstStyle/>
        <a:p>
          <a:endParaRPr lang="en-US"/>
        </a:p>
      </dgm:t>
    </dgm:pt>
    <dgm:pt modelId="{2A98AD87-8D41-B84B-982B-9D8D27572178}" type="sibTrans" cxnId="{8C87C034-8C46-4941-8796-85BC72F08601}">
      <dgm:prSet/>
      <dgm:spPr/>
      <dgm:t>
        <a:bodyPr/>
        <a:lstStyle/>
        <a:p>
          <a:endParaRPr lang="en-US"/>
        </a:p>
      </dgm:t>
    </dgm:pt>
    <dgm:pt modelId="{C6F4802C-DFAD-0E44-8B5A-03E880A7599F}">
      <dgm:prSet/>
      <dgm:spPr/>
      <dgm:t>
        <a:bodyPr/>
        <a:lstStyle/>
        <a:p>
          <a:pPr rtl="0"/>
          <a:r>
            <a:rPr lang="en-US" smtClean="0"/>
            <a:t>Anti-theft campaigns</a:t>
          </a:r>
          <a:endParaRPr lang="en-US"/>
        </a:p>
      </dgm:t>
    </dgm:pt>
    <dgm:pt modelId="{0F8D5499-8935-F143-8CE0-1B3CCD9F4F4C}" type="parTrans" cxnId="{A2115385-3BA8-0544-B9FE-3C97CFD434AF}">
      <dgm:prSet/>
      <dgm:spPr/>
      <dgm:t>
        <a:bodyPr/>
        <a:lstStyle/>
        <a:p>
          <a:endParaRPr lang="en-US"/>
        </a:p>
      </dgm:t>
    </dgm:pt>
    <dgm:pt modelId="{A6562B16-83C5-2B48-A606-22AD78A3FA65}" type="sibTrans" cxnId="{A2115385-3BA8-0544-B9FE-3C97CFD434AF}">
      <dgm:prSet/>
      <dgm:spPr/>
      <dgm:t>
        <a:bodyPr/>
        <a:lstStyle/>
        <a:p>
          <a:endParaRPr lang="en-US"/>
        </a:p>
      </dgm:t>
    </dgm:pt>
    <dgm:pt modelId="{7F39DD46-DCF3-7A40-88D8-31995824E74B}" type="pres">
      <dgm:prSet presAssocID="{0CB851BA-E42E-844B-A5A6-D4F37A607B00}" presName="diagram" presStyleCnt="0">
        <dgm:presLayoutVars>
          <dgm:dir/>
          <dgm:resizeHandles val="exact"/>
        </dgm:presLayoutVars>
      </dgm:prSet>
      <dgm:spPr/>
    </dgm:pt>
    <dgm:pt modelId="{C6AAA31D-ED97-5C4A-B9A1-B094D4D1935E}" type="pres">
      <dgm:prSet presAssocID="{C0D1DD81-EE09-384D-AF1A-0102AE5E41C6}" presName="node" presStyleLbl="node1" presStyleIdx="0" presStyleCnt="6">
        <dgm:presLayoutVars>
          <dgm:bulletEnabled val="1"/>
        </dgm:presLayoutVars>
      </dgm:prSet>
      <dgm:spPr/>
    </dgm:pt>
    <dgm:pt modelId="{C361C04C-BF24-5042-896B-298FB8203C2B}" type="pres">
      <dgm:prSet presAssocID="{4D34966C-3E85-DA4A-B26D-287F0A715575}" presName="sibTrans" presStyleCnt="0"/>
      <dgm:spPr/>
    </dgm:pt>
    <dgm:pt modelId="{7205D900-27A2-0048-A61A-95D6C2C12E15}" type="pres">
      <dgm:prSet presAssocID="{58520FFF-1DE7-9A42-BC1F-C94FBBE69953}" presName="node" presStyleLbl="node1" presStyleIdx="1" presStyleCnt="6">
        <dgm:presLayoutVars>
          <dgm:bulletEnabled val="1"/>
        </dgm:presLayoutVars>
      </dgm:prSet>
      <dgm:spPr/>
    </dgm:pt>
    <dgm:pt modelId="{67B88134-BC7C-4A44-A127-780CBC2F15A0}" type="pres">
      <dgm:prSet presAssocID="{B0ADC76A-2D0A-A148-A3DA-B494062A38A4}" presName="sibTrans" presStyleCnt="0"/>
      <dgm:spPr/>
    </dgm:pt>
    <dgm:pt modelId="{F87FEC69-F1E2-5E4C-B4AB-B53D7E98E8B6}" type="pres">
      <dgm:prSet presAssocID="{3C2AFC9B-A2E1-BC42-9820-0EA448445D54}" presName="node" presStyleLbl="node1" presStyleIdx="2" presStyleCnt="6">
        <dgm:presLayoutVars>
          <dgm:bulletEnabled val="1"/>
        </dgm:presLayoutVars>
      </dgm:prSet>
      <dgm:spPr/>
    </dgm:pt>
    <dgm:pt modelId="{F743FB02-39E7-844B-AE20-752FEEEA7335}" type="pres">
      <dgm:prSet presAssocID="{AD4A934B-A623-914C-B53B-5CDD814A97AA}" presName="sibTrans" presStyleCnt="0"/>
      <dgm:spPr/>
    </dgm:pt>
    <dgm:pt modelId="{7C2B74F2-E342-F24F-8BC5-DB0426F5AF00}" type="pres">
      <dgm:prSet presAssocID="{B148F714-B172-1E44-864F-ED110FB51BA4}" presName="node" presStyleLbl="node1" presStyleIdx="3" presStyleCnt="6">
        <dgm:presLayoutVars>
          <dgm:bulletEnabled val="1"/>
        </dgm:presLayoutVars>
      </dgm:prSet>
      <dgm:spPr/>
    </dgm:pt>
    <dgm:pt modelId="{76F545E3-BCF9-AB4F-8E56-FC37AF99A533}" type="pres">
      <dgm:prSet presAssocID="{4DCC3302-DDC2-5044-B3C6-5835F9CA7CA0}" presName="sibTrans" presStyleCnt="0"/>
      <dgm:spPr/>
    </dgm:pt>
    <dgm:pt modelId="{8F3AF6FD-6E81-8841-B5DD-3A05E8CC46CD}" type="pres">
      <dgm:prSet presAssocID="{7E709AA1-BA1D-0F4B-B654-E3685A8470FE}" presName="node" presStyleLbl="node1" presStyleIdx="4" presStyleCnt="6">
        <dgm:presLayoutVars>
          <dgm:bulletEnabled val="1"/>
        </dgm:presLayoutVars>
      </dgm:prSet>
      <dgm:spPr/>
    </dgm:pt>
    <dgm:pt modelId="{92D7AC5F-0851-8342-ADE6-F555C9C9DF71}" type="pres">
      <dgm:prSet presAssocID="{2A98AD87-8D41-B84B-982B-9D8D27572178}" presName="sibTrans" presStyleCnt="0"/>
      <dgm:spPr/>
    </dgm:pt>
    <dgm:pt modelId="{5A1AD174-4E09-EB46-B8BC-554685AADAAA}" type="pres">
      <dgm:prSet presAssocID="{C6F4802C-DFAD-0E44-8B5A-03E880A7599F}" presName="node" presStyleLbl="node1" presStyleIdx="5" presStyleCnt="6">
        <dgm:presLayoutVars>
          <dgm:bulletEnabled val="1"/>
        </dgm:presLayoutVars>
      </dgm:prSet>
      <dgm:spPr/>
    </dgm:pt>
  </dgm:ptLst>
  <dgm:cxnLst>
    <dgm:cxn modelId="{8421D6C3-ACFD-7843-9504-01701F5F758E}" type="presOf" srcId="{0CB851BA-E42E-844B-A5A6-D4F37A607B00}" destId="{7F39DD46-DCF3-7A40-88D8-31995824E74B}" srcOrd="0" destOrd="0" presId="urn:microsoft.com/office/officeart/2005/8/layout/default"/>
    <dgm:cxn modelId="{53A93C8E-3F2D-4F40-84F3-A9B0E224E895}" srcId="{0CB851BA-E42E-844B-A5A6-D4F37A607B00}" destId="{3C2AFC9B-A2E1-BC42-9820-0EA448445D54}" srcOrd="2" destOrd="0" parTransId="{E17FD2EB-065A-174A-A6D2-6ADF96F8BC17}" sibTransId="{AD4A934B-A623-914C-B53B-5CDD814A97AA}"/>
    <dgm:cxn modelId="{E2BFBE15-971D-154C-9431-61451742BC04}" srcId="{0CB851BA-E42E-844B-A5A6-D4F37A607B00}" destId="{B148F714-B172-1E44-864F-ED110FB51BA4}" srcOrd="3" destOrd="0" parTransId="{40700257-9244-5342-9767-AB5B15ADCDA6}" sibTransId="{4DCC3302-DDC2-5044-B3C6-5835F9CA7CA0}"/>
    <dgm:cxn modelId="{A2115385-3BA8-0544-B9FE-3C97CFD434AF}" srcId="{0CB851BA-E42E-844B-A5A6-D4F37A607B00}" destId="{C6F4802C-DFAD-0E44-8B5A-03E880A7599F}" srcOrd="5" destOrd="0" parTransId="{0F8D5499-8935-F143-8CE0-1B3CCD9F4F4C}" sibTransId="{A6562B16-83C5-2B48-A606-22AD78A3FA65}"/>
    <dgm:cxn modelId="{32BE39BB-0446-2D4D-849A-02D503E77B7A}" type="presOf" srcId="{B148F714-B172-1E44-864F-ED110FB51BA4}" destId="{7C2B74F2-E342-F24F-8BC5-DB0426F5AF00}" srcOrd="0" destOrd="0" presId="urn:microsoft.com/office/officeart/2005/8/layout/default"/>
    <dgm:cxn modelId="{A876BFDC-CC15-C947-8514-4ECC4B6D0798}" type="presOf" srcId="{C0D1DD81-EE09-384D-AF1A-0102AE5E41C6}" destId="{C6AAA31D-ED97-5C4A-B9A1-B094D4D1935E}" srcOrd="0" destOrd="0" presId="urn:microsoft.com/office/officeart/2005/8/layout/default"/>
    <dgm:cxn modelId="{8C87C034-8C46-4941-8796-85BC72F08601}" srcId="{0CB851BA-E42E-844B-A5A6-D4F37A607B00}" destId="{7E709AA1-BA1D-0F4B-B654-E3685A8470FE}" srcOrd="4" destOrd="0" parTransId="{05D53F1A-1AEB-DB42-8F4F-F925475080BE}" sibTransId="{2A98AD87-8D41-B84B-982B-9D8D27572178}"/>
    <dgm:cxn modelId="{7B7739CA-3B1B-434C-BE39-D68EDA77666F}" type="presOf" srcId="{7E709AA1-BA1D-0F4B-B654-E3685A8470FE}" destId="{8F3AF6FD-6E81-8841-B5DD-3A05E8CC46CD}" srcOrd="0" destOrd="0" presId="urn:microsoft.com/office/officeart/2005/8/layout/default"/>
    <dgm:cxn modelId="{7C550E48-0347-904B-87B1-6504F288D537}" type="presOf" srcId="{3C2AFC9B-A2E1-BC42-9820-0EA448445D54}" destId="{F87FEC69-F1E2-5E4C-B4AB-B53D7E98E8B6}" srcOrd="0" destOrd="0" presId="urn:microsoft.com/office/officeart/2005/8/layout/default"/>
    <dgm:cxn modelId="{8C012F45-515C-2C46-8625-A64352F5C5EF}" type="presOf" srcId="{58520FFF-1DE7-9A42-BC1F-C94FBBE69953}" destId="{7205D900-27A2-0048-A61A-95D6C2C12E15}" srcOrd="0" destOrd="0" presId="urn:microsoft.com/office/officeart/2005/8/layout/default"/>
    <dgm:cxn modelId="{C1145BCB-4A6E-AB43-BF80-F7E7AB4DCB73}" srcId="{0CB851BA-E42E-844B-A5A6-D4F37A607B00}" destId="{58520FFF-1DE7-9A42-BC1F-C94FBBE69953}" srcOrd="1" destOrd="0" parTransId="{6353E912-05FE-8945-B139-EFBB34CDF1BA}" sibTransId="{B0ADC76A-2D0A-A148-A3DA-B494062A38A4}"/>
    <dgm:cxn modelId="{A6C03E4B-83B4-2A4A-B6BE-9133911463C4}" type="presOf" srcId="{C6F4802C-DFAD-0E44-8B5A-03E880A7599F}" destId="{5A1AD174-4E09-EB46-B8BC-554685AADAAA}" srcOrd="0" destOrd="0" presId="urn:microsoft.com/office/officeart/2005/8/layout/default"/>
    <dgm:cxn modelId="{3431672B-C207-604B-A902-EAA0E2700597}" srcId="{0CB851BA-E42E-844B-A5A6-D4F37A607B00}" destId="{C0D1DD81-EE09-384D-AF1A-0102AE5E41C6}" srcOrd="0" destOrd="0" parTransId="{24E6B0A6-BA99-F843-9956-DE07C3B268E5}" sibTransId="{4D34966C-3E85-DA4A-B26D-287F0A715575}"/>
    <dgm:cxn modelId="{105F779B-7487-4947-8702-ECDC238C06DF}" type="presParOf" srcId="{7F39DD46-DCF3-7A40-88D8-31995824E74B}" destId="{C6AAA31D-ED97-5C4A-B9A1-B094D4D1935E}" srcOrd="0" destOrd="0" presId="urn:microsoft.com/office/officeart/2005/8/layout/default"/>
    <dgm:cxn modelId="{9F485F6E-987F-C345-ADD8-5AB8461D773B}" type="presParOf" srcId="{7F39DD46-DCF3-7A40-88D8-31995824E74B}" destId="{C361C04C-BF24-5042-896B-298FB8203C2B}" srcOrd="1" destOrd="0" presId="urn:microsoft.com/office/officeart/2005/8/layout/default"/>
    <dgm:cxn modelId="{0076E67C-89B9-8648-90DC-B39FC0879C58}" type="presParOf" srcId="{7F39DD46-DCF3-7A40-88D8-31995824E74B}" destId="{7205D900-27A2-0048-A61A-95D6C2C12E15}" srcOrd="2" destOrd="0" presId="urn:microsoft.com/office/officeart/2005/8/layout/default"/>
    <dgm:cxn modelId="{2E9E6495-2A0B-3F47-8035-0CF2F2AF6936}" type="presParOf" srcId="{7F39DD46-DCF3-7A40-88D8-31995824E74B}" destId="{67B88134-BC7C-4A44-A127-780CBC2F15A0}" srcOrd="3" destOrd="0" presId="urn:microsoft.com/office/officeart/2005/8/layout/default"/>
    <dgm:cxn modelId="{1C1772EA-D03D-AB43-AFE9-C91AF5EC376C}" type="presParOf" srcId="{7F39DD46-DCF3-7A40-88D8-31995824E74B}" destId="{F87FEC69-F1E2-5E4C-B4AB-B53D7E98E8B6}" srcOrd="4" destOrd="0" presId="urn:microsoft.com/office/officeart/2005/8/layout/default"/>
    <dgm:cxn modelId="{5F74F175-338B-DF4A-8331-E6425D3F74F6}" type="presParOf" srcId="{7F39DD46-DCF3-7A40-88D8-31995824E74B}" destId="{F743FB02-39E7-844B-AE20-752FEEEA7335}" srcOrd="5" destOrd="0" presId="urn:microsoft.com/office/officeart/2005/8/layout/default"/>
    <dgm:cxn modelId="{D6568CC3-CC3A-AC46-937D-DF35CE3F119E}" type="presParOf" srcId="{7F39DD46-DCF3-7A40-88D8-31995824E74B}" destId="{7C2B74F2-E342-F24F-8BC5-DB0426F5AF00}" srcOrd="6" destOrd="0" presId="urn:microsoft.com/office/officeart/2005/8/layout/default"/>
    <dgm:cxn modelId="{4C68617A-30F9-FA4D-AEB6-AD6B2EBDE820}" type="presParOf" srcId="{7F39DD46-DCF3-7A40-88D8-31995824E74B}" destId="{76F545E3-BCF9-AB4F-8E56-FC37AF99A533}" srcOrd="7" destOrd="0" presId="urn:microsoft.com/office/officeart/2005/8/layout/default"/>
    <dgm:cxn modelId="{03ABA5AC-C13F-554C-9E59-487C029F6C17}" type="presParOf" srcId="{7F39DD46-DCF3-7A40-88D8-31995824E74B}" destId="{8F3AF6FD-6E81-8841-B5DD-3A05E8CC46CD}" srcOrd="8" destOrd="0" presId="urn:microsoft.com/office/officeart/2005/8/layout/default"/>
    <dgm:cxn modelId="{BDA6FAEE-0D29-6446-8F8F-6B2841AA01EE}" type="presParOf" srcId="{7F39DD46-DCF3-7A40-88D8-31995824E74B}" destId="{92D7AC5F-0851-8342-ADE6-F555C9C9DF71}" srcOrd="9" destOrd="0" presId="urn:microsoft.com/office/officeart/2005/8/layout/default"/>
    <dgm:cxn modelId="{6C93D879-5D91-9C41-A892-4389FBC5394E}" type="presParOf" srcId="{7F39DD46-DCF3-7A40-88D8-31995824E74B}" destId="{5A1AD174-4E09-EB46-B8BC-554685AADAA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43FFD-F2A2-1841-8F52-C369A67E6634}">
      <dsp:nvSpPr>
        <dsp:cNvPr id="0" name=""/>
        <dsp:cNvSpPr/>
      </dsp:nvSpPr>
      <dsp:spPr>
        <a:xfrm>
          <a:off x="0" y="486819"/>
          <a:ext cx="7886700" cy="1074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UDAY in “Hindi” means ”Rise”; often associated</a:t>
          </a:r>
          <a:r>
            <a:rPr lang="en-US" sz="2700" kern="1200" baseline="0" dirty="0" smtClean="0"/>
            <a:t> with</a:t>
          </a:r>
          <a:r>
            <a:rPr lang="en-US" sz="2700" kern="1200" dirty="0" smtClean="0"/>
            <a:t> ”A rising sun”</a:t>
          </a:r>
          <a:endParaRPr lang="en-US" sz="2700" kern="1200" dirty="0"/>
        </a:p>
      </dsp:txBody>
      <dsp:txXfrm>
        <a:off x="52431" y="539250"/>
        <a:ext cx="7781838" cy="969198"/>
      </dsp:txXfrm>
    </dsp:sp>
    <dsp:sp modelId="{C341B604-91E4-7943-A67A-39E4CDCCF7A9}">
      <dsp:nvSpPr>
        <dsp:cNvPr id="0" name=""/>
        <dsp:cNvSpPr/>
      </dsp:nvSpPr>
      <dsp:spPr>
        <a:xfrm>
          <a:off x="0" y="1638639"/>
          <a:ext cx="7886700" cy="1074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 scheme for operational and financial turnaround of State owned Power Distribution Utilities (DISCOMs)</a:t>
          </a:r>
          <a:endParaRPr lang="en-US" sz="2700" kern="1200" dirty="0"/>
        </a:p>
      </dsp:txBody>
      <dsp:txXfrm>
        <a:off x="52431" y="1691070"/>
        <a:ext cx="7781838" cy="969198"/>
      </dsp:txXfrm>
    </dsp:sp>
    <dsp:sp modelId="{4E2CAC81-4B3C-8142-AA82-CFB5256243F9}">
      <dsp:nvSpPr>
        <dsp:cNvPr id="0" name=""/>
        <dsp:cNvSpPr/>
      </dsp:nvSpPr>
      <dsp:spPr>
        <a:xfrm>
          <a:off x="0" y="2790459"/>
          <a:ext cx="7886700" cy="1074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An example of Cooperative federalism and collaborative Governance</a:t>
          </a:r>
          <a:endParaRPr lang="en-US" sz="2700" kern="1200"/>
        </a:p>
      </dsp:txBody>
      <dsp:txXfrm>
        <a:off x="52431" y="2842890"/>
        <a:ext cx="7781838" cy="96919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39DD8-D323-3645-8C21-E6A26DCA3F91}">
      <dsp:nvSpPr>
        <dsp:cNvPr id="0" name=""/>
        <dsp:cNvSpPr/>
      </dsp:nvSpPr>
      <dsp:spPr>
        <a:xfrm>
          <a:off x="0" y="30379"/>
          <a:ext cx="7886700" cy="1152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smtClean="0"/>
            <a:t>Support efficient plants for Power production</a:t>
          </a:r>
          <a:endParaRPr lang="en-US" sz="2900" kern="1200"/>
        </a:p>
      </dsp:txBody>
      <dsp:txXfrm>
        <a:off x="56237" y="86616"/>
        <a:ext cx="7774226" cy="1039555"/>
      </dsp:txXfrm>
    </dsp:sp>
    <dsp:sp modelId="{06974C08-3C1F-9542-A084-E60917B257D9}">
      <dsp:nvSpPr>
        <dsp:cNvPr id="0" name=""/>
        <dsp:cNvSpPr/>
      </dsp:nvSpPr>
      <dsp:spPr>
        <a:xfrm>
          <a:off x="0" y="1265928"/>
          <a:ext cx="7886700" cy="1152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smtClean="0"/>
            <a:t>Reduction in coal transportation; lower costs</a:t>
          </a:r>
          <a:endParaRPr lang="en-US" sz="2900" kern="1200"/>
        </a:p>
      </dsp:txBody>
      <dsp:txXfrm>
        <a:off x="56237" y="1322165"/>
        <a:ext cx="7774226" cy="1039555"/>
      </dsp:txXfrm>
    </dsp:sp>
    <dsp:sp modelId="{5B67C95C-F532-EC47-B92F-B95758D8967F}">
      <dsp:nvSpPr>
        <dsp:cNvPr id="0" name=""/>
        <dsp:cNvSpPr/>
      </dsp:nvSpPr>
      <dsp:spPr>
        <a:xfrm>
          <a:off x="0" y="2501478"/>
          <a:ext cx="7886700" cy="1152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Measures for faster completion of Transmission lines</a:t>
          </a:r>
          <a:endParaRPr lang="en-US" sz="2900" kern="1200" dirty="0"/>
        </a:p>
      </dsp:txBody>
      <dsp:txXfrm>
        <a:off x="56237" y="2557715"/>
        <a:ext cx="7774226" cy="1039555"/>
      </dsp:txXfrm>
    </dsp:sp>
    <dsp:sp modelId="{5898DD89-1A86-2941-8F01-C8625983B1F1}">
      <dsp:nvSpPr>
        <dsp:cNvPr id="0" name=""/>
        <dsp:cNvSpPr/>
      </dsp:nvSpPr>
      <dsp:spPr>
        <a:xfrm>
          <a:off x="0" y="3737028"/>
          <a:ext cx="7886700" cy="1152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Coal price rationalization, Higher supply,</a:t>
          </a:r>
          <a:r>
            <a:rPr lang="en-US" sz="2900" kern="1200" baseline="0" dirty="0" smtClean="0"/>
            <a:t> </a:t>
          </a:r>
          <a:r>
            <a:rPr lang="en-US" sz="2900" kern="1200" baseline="0" dirty="0" err="1" smtClean="0"/>
            <a:t>etc</a:t>
          </a:r>
          <a:endParaRPr lang="en-US" sz="2900" kern="1200" dirty="0"/>
        </a:p>
      </dsp:txBody>
      <dsp:txXfrm>
        <a:off x="56237" y="3793265"/>
        <a:ext cx="7774226" cy="103955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63381-6799-6D45-B24F-223ED3513F6C}">
      <dsp:nvSpPr>
        <dsp:cNvPr id="0" name=""/>
        <dsp:cNvSpPr/>
      </dsp:nvSpPr>
      <dsp:spPr>
        <a:xfrm>
          <a:off x="625951" y="0"/>
          <a:ext cx="7094114" cy="4779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48F5D73-CC89-A244-B1F4-83E661A82639}">
      <dsp:nvSpPr>
        <dsp:cNvPr id="0" name=""/>
        <dsp:cNvSpPr/>
      </dsp:nvSpPr>
      <dsp:spPr>
        <a:xfrm>
          <a:off x="4177" y="1433988"/>
          <a:ext cx="2009075" cy="19119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Tripartite MoUs</a:t>
          </a:r>
          <a:endParaRPr lang="en-IN" sz="1800" kern="1200" dirty="0"/>
        </a:p>
      </dsp:txBody>
      <dsp:txXfrm>
        <a:off x="97512" y="1527323"/>
        <a:ext cx="1822405" cy="1725315"/>
      </dsp:txXfrm>
    </dsp:sp>
    <dsp:sp modelId="{C117CA31-BBD4-6049-93B9-75CBFB5D8344}">
      <dsp:nvSpPr>
        <dsp:cNvPr id="0" name=""/>
        <dsp:cNvSpPr/>
      </dsp:nvSpPr>
      <dsp:spPr>
        <a:xfrm>
          <a:off x="2113706" y="1433988"/>
          <a:ext cx="2009075" cy="19119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Details of operational activities</a:t>
          </a:r>
          <a:endParaRPr lang="en-IN" sz="1800" kern="1200" dirty="0"/>
        </a:p>
      </dsp:txBody>
      <dsp:txXfrm>
        <a:off x="2207041" y="1527323"/>
        <a:ext cx="1822405" cy="1725315"/>
      </dsp:txXfrm>
    </dsp:sp>
    <dsp:sp modelId="{44B0E685-D2FF-4644-8F42-B52D0AD47995}">
      <dsp:nvSpPr>
        <dsp:cNvPr id="0" name=""/>
        <dsp:cNvSpPr/>
      </dsp:nvSpPr>
      <dsp:spPr>
        <a:xfrm>
          <a:off x="4223235" y="1433988"/>
          <a:ext cx="2009075" cy="19119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smtClean="0"/>
            <a:t>Division level targets of loss reduction with responsibilities, resources and timelines</a:t>
          </a:r>
          <a:endParaRPr lang="en-IN" sz="1800" kern="1200"/>
        </a:p>
      </dsp:txBody>
      <dsp:txXfrm>
        <a:off x="4316570" y="1527323"/>
        <a:ext cx="1822405" cy="1725315"/>
      </dsp:txXfrm>
    </dsp:sp>
    <dsp:sp modelId="{DE36C773-B296-544E-9B2B-BFE8298F6430}">
      <dsp:nvSpPr>
        <dsp:cNvPr id="0" name=""/>
        <dsp:cNvSpPr/>
      </dsp:nvSpPr>
      <dsp:spPr>
        <a:xfrm>
          <a:off x="6332764" y="1433988"/>
          <a:ext cx="2009075" cy="19119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Monthly</a:t>
          </a:r>
          <a:r>
            <a:rPr lang="en-IN" sz="1800" kern="1200" baseline="0" dirty="0" smtClean="0"/>
            <a:t> </a:t>
          </a:r>
          <a:r>
            <a:rPr lang="en-IN" sz="1800" kern="1200" dirty="0" smtClean="0"/>
            <a:t>Reviews</a:t>
          </a:r>
          <a:endParaRPr lang="en-IN" sz="1800" kern="1200" dirty="0"/>
        </a:p>
      </dsp:txBody>
      <dsp:txXfrm>
        <a:off x="6426099" y="1527323"/>
        <a:ext cx="1822405" cy="172531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638288-E1B5-D64A-B845-F9270C092C49}">
      <dsp:nvSpPr>
        <dsp:cNvPr id="0" name=""/>
        <dsp:cNvSpPr/>
      </dsp:nvSpPr>
      <dsp:spPr>
        <a:xfrm>
          <a:off x="0" y="92807"/>
          <a:ext cx="7886700" cy="9534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15 States and 1 Union Territory joined already</a:t>
          </a:r>
          <a:endParaRPr lang="en-US" sz="2400" kern="1200"/>
        </a:p>
      </dsp:txBody>
      <dsp:txXfrm>
        <a:off x="46541" y="139348"/>
        <a:ext cx="7793618" cy="860321"/>
      </dsp:txXfrm>
    </dsp:sp>
    <dsp:sp modelId="{E64DED39-FCBE-3046-B76B-092C1BF6C3E4}">
      <dsp:nvSpPr>
        <dsp:cNvPr id="0" name=""/>
        <dsp:cNvSpPr/>
      </dsp:nvSpPr>
      <dsp:spPr>
        <a:xfrm>
          <a:off x="0" y="1115331"/>
          <a:ext cx="7886700" cy="9534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Debts worth Rs USD 37 Billion addressed; Borrowings worth USD 25 Billion done.</a:t>
          </a:r>
          <a:endParaRPr lang="en-US" sz="2400" kern="1200"/>
        </a:p>
      </dsp:txBody>
      <dsp:txXfrm>
        <a:off x="46541" y="1161872"/>
        <a:ext cx="7793618" cy="860321"/>
      </dsp:txXfrm>
    </dsp:sp>
    <dsp:sp modelId="{8675AC83-7CDE-3A4D-87C9-34CCADD0509E}">
      <dsp:nvSpPr>
        <dsp:cNvPr id="0" name=""/>
        <dsp:cNvSpPr/>
      </dsp:nvSpPr>
      <dsp:spPr>
        <a:xfrm>
          <a:off x="0" y="2137854"/>
          <a:ext cx="7886700" cy="9534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Early trends encouraging</a:t>
          </a:r>
          <a:endParaRPr lang="en-US" sz="2400" kern="1200"/>
        </a:p>
      </dsp:txBody>
      <dsp:txXfrm>
        <a:off x="46541" y="2184395"/>
        <a:ext cx="7793618" cy="860321"/>
      </dsp:txXfrm>
    </dsp:sp>
    <dsp:sp modelId="{03BFC1CF-C9B5-E54E-AEB1-FDC85CF34C68}">
      <dsp:nvSpPr>
        <dsp:cNvPr id="0" name=""/>
        <dsp:cNvSpPr/>
      </dsp:nvSpPr>
      <dsp:spPr>
        <a:xfrm>
          <a:off x="0" y="3091258"/>
          <a:ext cx="7886700" cy="1838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30480" rIns="170688" bIns="30480" numCol="1" spcCol="1270" anchor="t" anchorCtr="0">
          <a:noAutofit/>
        </a:bodyPr>
        <a:lstStyle/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smtClean="0"/>
            <a:t>USD 330 million saved in interest costs in Q1 FY17 over Q1 FY16</a:t>
          </a:r>
          <a:endParaRPr lang="en-US" sz="1900" kern="1200"/>
        </a:p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smtClean="0"/>
            <a:t>Cost of Power generation down 10% in Q1 FY 17 over Q1 FY 16 – Savings of USD 136 million to participating States</a:t>
          </a:r>
          <a:endParaRPr lang="en-US" sz="1900" kern="1200"/>
        </a:p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Increase in energy Generation and Energy availability by 10% in Q1 FY 17 over Q1 FY 16</a:t>
          </a:r>
          <a:endParaRPr lang="en-US" sz="1900" kern="1200" dirty="0"/>
        </a:p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Reduction in losses and revenue gaps</a:t>
          </a:r>
          <a:endParaRPr lang="en-US" sz="1900" kern="1200" dirty="0"/>
        </a:p>
      </dsp:txBody>
      <dsp:txXfrm>
        <a:off x="0" y="3091258"/>
        <a:ext cx="7886700" cy="1838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2927F-1899-DE4E-8687-F1E6DB2D06E9}">
      <dsp:nvSpPr>
        <dsp:cNvPr id="0" name=""/>
        <dsp:cNvSpPr/>
      </dsp:nvSpPr>
      <dsp:spPr>
        <a:xfrm>
          <a:off x="3943350" y="2002052"/>
          <a:ext cx="3001088" cy="347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616"/>
              </a:lnTo>
              <a:lnTo>
                <a:pt x="3001088" y="173616"/>
              </a:lnTo>
              <a:lnTo>
                <a:pt x="3001088" y="347233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1C2A2-D79A-C541-8F0E-78C0437B7623}">
      <dsp:nvSpPr>
        <dsp:cNvPr id="0" name=""/>
        <dsp:cNvSpPr/>
      </dsp:nvSpPr>
      <dsp:spPr>
        <a:xfrm>
          <a:off x="3943350" y="2002052"/>
          <a:ext cx="1000362" cy="347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616"/>
              </a:lnTo>
              <a:lnTo>
                <a:pt x="1000362" y="173616"/>
              </a:lnTo>
              <a:lnTo>
                <a:pt x="1000362" y="347233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F16EB-1B86-0C44-BC1A-B044165ECC00}">
      <dsp:nvSpPr>
        <dsp:cNvPr id="0" name=""/>
        <dsp:cNvSpPr/>
      </dsp:nvSpPr>
      <dsp:spPr>
        <a:xfrm>
          <a:off x="2281590" y="3176031"/>
          <a:ext cx="248023" cy="760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606"/>
              </a:lnTo>
              <a:lnTo>
                <a:pt x="248023" y="76060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8AB6E-225D-3D43-B10B-A7129447DBCC}">
      <dsp:nvSpPr>
        <dsp:cNvPr id="0" name=""/>
        <dsp:cNvSpPr/>
      </dsp:nvSpPr>
      <dsp:spPr>
        <a:xfrm>
          <a:off x="2942987" y="2002052"/>
          <a:ext cx="1000362" cy="347233"/>
        </a:xfrm>
        <a:custGeom>
          <a:avLst/>
          <a:gdLst/>
          <a:ahLst/>
          <a:cxnLst/>
          <a:rect l="0" t="0" r="0" b="0"/>
          <a:pathLst>
            <a:path>
              <a:moveTo>
                <a:pt x="1000362" y="0"/>
              </a:moveTo>
              <a:lnTo>
                <a:pt x="1000362" y="173616"/>
              </a:lnTo>
              <a:lnTo>
                <a:pt x="0" y="173616"/>
              </a:lnTo>
              <a:lnTo>
                <a:pt x="0" y="347233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76ABFF-B6F4-284C-8CE2-C67BFEE584D2}">
      <dsp:nvSpPr>
        <dsp:cNvPr id="0" name=""/>
        <dsp:cNvSpPr/>
      </dsp:nvSpPr>
      <dsp:spPr>
        <a:xfrm>
          <a:off x="942261" y="2002052"/>
          <a:ext cx="3001088" cy="347233"/>
        </a:xfrm>
        <a:custGeom>
          <a:avLst/>
          <a:gdLst/>
          <a:ahLst/>
          <a:cxnLst/>
          <a:rect l="0" t="0" r="0" b="0"/>
          <a:pathLst>
            <a:path>
              <a:moveTo>
                <a:pt x="3001088" y="0"/>
              </a:moveTo>
              <a:lnTo>
                <a:pt x="3001088" y="173616"/>
              </a:lnTo>
              <a:lnTo>
                <a:pt x="0" y="173616"/>
              </a:lnTo>
              <a:lnTo>
                <a:pt x="0" y="347233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087C6-AE32-D243-B59F-256681F63D16}">
      <dsp:nvSpPr>
        <dsp:cNvPr id="0" name=""/>
        <dsp:cNvSpPr/>
      </dsp:nvSpPr>
      <dsp:spPr>
        <a:xfrm>
          <a:off x="3897630" y="828072"/>
          <a:ext cx="91440" cy="3472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233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BBC8BC-CDB7-1E40-BF90-215815109BD9}">
      <dsp:nvSpPr>
        <dsp:cNvPr id="0" name=""/>
        <dsp:cNvSpPr/>
      </dsp:nvSpPr>
      <dsp:spPr>
        <a:xfrm>
          <a:off x="3116603" y="1326"/>
          <a:ext cx="1653492" cy="826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Poor Quality and reliability of Power supply</a:t>
          </a:r>
          <a:endParaRPr lang="en-US" sz="1800" kern="1200" dirty="0"/>
        </a:p>
      </dsp:txBody>
      <dsp:txXfrm>
        <a:off x="3116603" y="1326"/>
        <a:ext cx="1653492" cy="826746"/>
      </dsp:txXfrm>
    </dsp:sp>
    <dsp:sp modelId="{14853EB3-BBA7-A048-8304-413E1D385BEC}">
      <dsp:nvSpPr>
        <dsp:cNvPr id="0" name=""/>
        <dsp:cNvSpPr/>
      </dsp:nvSpPr>
      <dsp:spPr>
        <a:xfrm>
          <a:off x="3116603" y="1175306"/>
          <a:ext cx="1653492" cy="826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DISCOM Losses</a:t>
          </a:r>
          <a:endParaRPr lang="en-US" sz="1800" kern="1200" dirty="0"/>
        </a:p>
      </dsp:txBody>
      <dsp:txXfrm>
        <a:off x="3116603" y="1175306"/>
        <a:ext cx="1653492" cy="826746"/>
      </dsp:txXfrm>
    </dsp:sp>
    <dsp:sp modelId="{2707F0BD-C3A2-2D4A-B444-6EFC2E93BAC5}">
      <dsp:nvSpPr>
        <dsp:cNvPr id="0" name=""/>
        <dsp:cNvSpPr/>
      </dsp:nvSpPr>
      <dsp:spPr>
        <a:xfrm>
          <a:off x="115515" y="2349285"/>
          <a:ext cx="1653492" cy="826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High Cost of Power</a:t>
          </a:r>
          <a:endParaRPr lang="en-US" sz="1800" kern="1200" dirty="0"/>
        </a:p>
      </dsp:txBody>
      <dsp:txXfrm>
        <a:off x="115515" y="2349285"/>
        <a:ext cx="1653492" cy="826746"/>
      </dsp:txXfrm>
    </dsp:sp>
    <dsp:sp modelId="{007CDB87-02DE-8E44-8E50-5828C4167E7B}">
      <dsp:nvSpPr>
        <dsp:cNvPr id="0" name=""/>
        <dsp:cNvSpPr/>
      </dsp:nvSpPr>
      <dsp:spPr>
        <a:xfrm>
          <a:off x="2116241" y="2349285"/>
          <a:ext cx="1653492" cy="826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High Interest Costs</a:t>
          </a:r>
          <a:endParaRPr lang="en-US" sz="1800" kern="1200" dirty="0"/>
        </a:p>
      </dsp:txBody>
      <dsp:txXfrm>
        <a:off x="2116241" y="2349285"/>
        <a:ext cx="1653492" cy="826746"/>
      </dsp:txXfrm>
    </dsp:sp>
    <dsp:sp modelId="{0D9C2359-2854-4445-A942-CEE18F191223}">
      <dsp:nvSpPr>
        <dsp:cNvPr id="0" name=""/>
        <dsp:cNvSpPr/>
      </dsp:nvSpPr>
      <dsp:spPr>
        <a:xfrm>
          <a:off x="2529614" y="3523265"/>
          <a:ext cx="1653492" cy="826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Adverse Creditworthiness</a:t>
          </a:r>
          <a:endParaRPr lang="en-US" sz="1800" kern="1200" dirty="0"/>
        </a:p>
      </dsp:txBody>
      <dsp:txXfrm>
        <a:off x="2529614" y="3523265"/>
        <a:ext cx="1653492" cy="826746"/>
      </dsp:txXfrm>
    </dsp:sp>
    <dsp:sp modelId="{2E46830C-3F78-AB41-A8A9-DA41AA92FE15}">
      <dsp:nvSpPr>
        <dsp:cNvPr id="0" name=""/>
        <dsp:cNvSpPr/>
      </dsp:nvSpPr>
      <dsp:spPr>
        <a:xfrm>
          <a:off x="4116966" y="2349285"/>
          <a:ext cx="1653492" cy="826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Poor Revenue collection</a:t>
          </a:r>
          <a:endParaRPr lang="en-US" sz="1800" kern="1200" dirty="0"/>
        </a:p>
      </dsp:txBody>
      <dsp:txXfrm>
        <a:off x="4116966" y="2349285"/>
        <a:ext cx="1653492" cy="826746"/>
      </dsp:txXfrm>
    </dsp:sp>
    <dsp:sp modelId="{34A2FA49-3F39-0640-B3E1-A8E46CEB3304}">
      <dsp:nvSpPr>
        <dsp:cNvPr id="0" name=""/>
        <dsp:cNvSpPr/>
      </dsp:nvSpPr>
      <dsp:spPr>
        <a:xfrm>
          <a:off x="6117692" y="2349285"/>
          <a:ext cx="1653492" cy="826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High Line (AT&amp;C) Losses</a:t>
          </a:r>
          <a:endParaRPr lang="en-US" sz="1800" kern="1200" dirty="0"/>
        </a:p>
      </dsp:txBody>
      <dsp:txXfrm>
        <a:off x="6117692" y="2349285"/>
        <a:ext cx="1653492" cy="8267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D5771-AC9B-3A4A-9DA9-BA17068FA77B}">
      <dsp:nvSpPr>
        <dsp:cNvPr id="0" name=""/>
        <dsp:cNvSpPr/>
      </dsp:nvSpPr>
      <dsp:spPr>
        <a:xfrm>
          <a:off x="6862" y="1268635"/>
          <a:ext cx="4872505" cy="194900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8694" tIns="109347" rIns="54674" bIns="109347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Accumulated Losses USD</a:t>
          </a:r>
          <a:r>
            <a:rPr lang="en-US" sz="4100" kern="1200" baseline="0" dirty="0" smtClean="0"/>
            <a:t> </a:t>
          </a:r>
          <a:r>
            <a:rPr lang="en-US" sz="4100" kern="1200" dirty="0" smtClean="0"/>
            <a:t>56 Billion</a:t>
          </a:r>
          <a:endParaRPr lang="en-US" sz="4100" kern="1200" dirty="0"/>
        </a:p>
      </dsp:txBody>
      <dsp:txXfrm>
        <a:off x="6862" y="1268635"/>
        <a:ext cx="4385255" cy="1949002"/>
      </dsp:txXfrm>
    </dsp:sp>
    <dsp:sp modelId="{145BA6B1-36DB-8548-8797-DC34144968CB}">
      <dsp:nvSpPr>
        <dsp:cNvPr id="0" name=""/>
        <dsp:cNvSpPr/>
      </dsp:nvSpPr>
      <dsp:spPr>
        <a:xfrm>
          <a:off x="3904867" y="1268635"/>
          <a:ext cx="4872505" cy="19490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4021" tIns="109347" rIns="54674" bIns="109347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Debts USD 64 Billion</a:t>
          </a:r>
          <a:endParaRPr lang="en-US" sz="4100" kern="1200" dirty="0"/>
        </a:p>
      </dsp:txBody>
      <dsp:txXfrm>
        <a:off x="4879368" y="1268635"/>
        <a:ext cx="2923503" cy="1949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D5771-AC9B-3A4A-9DA9-BA17068FA77B}">
      <dsp:nvSpPr>
        <dsp:cNvPr id="0" name=""/>
        <dsp:cNvSpPr/>
      </dsp:nvSpPr>
      <dsp:spPr>
        <a:xfrm>
          <a:off x="3860" y="1369890"/>
          <a:ext cx="3375582" cy="13502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9352" tIns="74676" rIns="37338" bIns="7467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Revenue gap 73 </a:t>
          </a:r>
          <a:r>
            <a:rPr lang="en-US" sz="2800" kern="1200" dirty="0" err="1" smtClean="0"/>
            <a:t>Paise</a:t>
          </a:r>
          <a:r>
            <a:rPr lang="en-US" sz="2800" kern="1200" baseline="0" dirty="0" smtClean="0"/>
            <a:t> per Unit</a:t>
          </a:r>
          <a:endParaRPr lang="en-US" sz="2800" kern="1200" dirty="0"/>
        </a:p>
      </dsp:txBody>
      <dsp:txXfrm>
        <a:off x="3860" y="1369890"/>
        <a:ext cx="3038024" cy="1350233"/>
      </dsp:txXfrm>
    </dsp:sp>
    <dsp:sp modelId="{145BA6B1-36DB-8548-8797-DC34144968CB}">
      <dsp:nvSpPr>
        <dsp:cNvPr id="0" name=""/>
        <dsp:cNvSpPr/>
      </dsp:nvSpPr>
      <dsp:spPr>
        <a:xfrm>
          <a:off x="2704326" y="1369890"/>
          <a:ext cx="3375582" cy="13502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AT&amp;C Losses 26%</a:t>
          </a:r>
          <a:endParaRPr lang="en-US" sz="2800" kern="1200" dirty="0"/>
        </a:p>
      </dsp:txBody>
      <dsp:txXfrm>
        <a:off x="3379443" y="1369890"/>
        <a:ext cx="2025349" cy="1350233"/>
      </dsp:txXfrm>
    </dsp:sp>
    <dsp:sp modelId="{90139BA2-8373-694C-9147-0B89D341C5CF}">
      <dsp:nvSpPr>
        <dsp:cNvPr id="0" name=""/>
        <dsp:cNvSpPr/>
      </dsp:nvSpPr>
      <dsp:spPr>
        <a:xfrm>
          <a:off x="5404792" y="1369890"/>
          <a:ext cx="3375582" cy="13502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Annual losses USD 8.9 Billion</a:t>
          </a:r>
          <a:endParaRPr lang="en-US" sz="2800" kern="1200" dirty="0"/>
        </a:p>
      </dsp:txBody>
      <dsp:txXfrm>
        <a:off x="6079909" y="1369890"/>
        <a:ext cx="2025349" cy="13502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1FC28-2625-D345-97B2-9487980B261F}">
      <dsp:nvSpPr>
        <dsp:cNvPr id="0" name=""/>
        <dsp:cNvSpPr/>
      </dsp:nvSpPr>
      <dsp:spPr>
        <a:xfrm>
          <a:off x="0" y="0"/>
          <a:ext cx="6931530" cy="12871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DISCOM debt interest rate – Average ~ 12%, as high as 14-15% for many DISCOMs while States borrow at ~ 8%</a:t>
          </a:r>
          <a:endParaRPr lang="en-IN" sz="2400" kern="1200"/>
        </a:p>
      </dsp:txBody>
      <dsp:txXfrm>
        <a:off x="37698" y="37698"/>
        <a:ext cx="5542633" cy="1211719"/>
      </dsp:txXfrm>
    </dsp:sp>
    <dsp:sp modelId="{54F155F7-1553-4747-9A0F-BE95A46F5524}">
      <dsp:nvSpPr>
        <dsp:cNvPr id="0" name=""/>
        <dsp:cNvSpPr/>
      </dsp:nvSpPr>
      <dsp:spPr>
        <a:xfrm>
          <a:off x="611605" y="1501635"/>
          <a:ext cx="6931530" cy="12871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Regulators don’t allow pass through of interest on past losses in tariff</a:t>
          </a:r>
          <a:endParaRPr lang="en-IN" sz="2400" kern="1200"/>
        </a:p>
      </dsp:txBody>
      <dsp:txXfrm>
        <a:off x="649303" y="1539333"/>
        <a:ext cx="5407903" cy="1211719"/>
      </dsp:txXfrm>
    </dsp:sp>
    <dsp:sp modelId="{C3BDABDD-289E-4F49-BD9C-15C55938EA63}">
      <dsp:nvSpPr>
        <dsp:cNvPr id="0" name=""/>
        <dsp:cNvSpPr/>
      </dsp:nvSpPr>
      <dsp:spPr>
        <a:xfrm>
          <a:off x="1223211" y="3003270"/>
          <a:ext cx="6931530" cy="12871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Estimates suggest Interest costs are 80% of Annual losses</a:t>
          </a:r>
          <a:endParaRPr lang="en-IN" sz="2400" kern="1200"/>
        </a:p>
      </dsp:txBody>
      <dsp:txXfrm>
        <a:off x="1260909" y="3040968"/>
        <a:ext cx="5407903" cy="1211719"/>
      </dsp:txXfrm>
    </dsp:sp>
    <dsp:sp modelId="{5FC1EF62-4959-A647-8C62-CCA9A7013A3A}">
      <dsp:nvSpPr>
        <dsp:cNvPr id="0" name=""/>
        <dsp:cNvSpPr/>
      </dsp:nvSpPr>
      <dsp:spPr>
        <a:xfrm>
          <a:off x="6094905" y="976062"/>
          <a:ext cx="836625" cy="83662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283146" y="976062"/>
        <a:ext cx="460143" cy="629560"/>
      </dsp:txXfrm>
    </dsp:sp>
    <dsp:sp modelId="{9D3B204E-3A18-AC4D-9389-F79B021E0BA9}">
      <dsp:nvSpPr>
        <dsp:cNvPr id="0" name=""/>
        <dsp:cNvSpPr/>
      </dsp:nvSpPr>
      <dsp:spPr>
        <a:xfrm>
          <a:off x="6706511" y="2469117"/>
          <a:ext cx="836625" cy="83662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894752" y="2469117"/>
        <a:ext cx="460143" cy="6295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85A0F-5A61-8D4D-AFE1-FB92AFE1BBC6}">
      <dsp:nvSpPr>
        <dsp:cNvPr id="0" name=""/>
        <dsp:cNvSpPr/>
      </dsp:nvSpPr>
      <dsp:spPr>
        <a:xfrm>
          <a:off x="0" y="0"/>
          <a:ext cx="6703695" cy="13054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smtClean="0"/>
            <a:t>Reduction of AT&amp;C loss to 15% in FY 19</a:t>
          </a:r>
          <a:endParaRPr lang="en-US" sz="3400" kern="1200"/>
        </a:p>
      </dsp:txBody>
      <dsp:txXfrm>
        <a:off x="38234" y="38234"/>
        <a:ext cx="5295064" cy="1228933"/>
      </dsp:txXfrm>
    </dsp:sp>
    <dsp:sp modelId="{99446DDC-630B-8645-BE07-6ED55113B66B}">
      <dsp:nvSpPr>
        <dsp:cNvPr id="0" name=""/>
        <dsp:cNvSpPr/>
      </dsp:nvSpPr>
      <dsp:spPr>
        <a:xfrm>
          <a:off x="591502" y="1522968"/>
          <a:ext cx="6703695" cy="13054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smtClean="0"/>
            <a:t>Reduction in revenue gap to zero by FY 19</a:t>
          </a:r>
          <a:endParaRPr lang="en-US" sz="3400" kern="1200"/>
        </a:p>
      </dsp:txBody>
      <dsp:txXfrm>
        <a:off x="629736" y="1561202"/>
        <a:ext cx="5187213" cy="1228933"/>
      </dsp:txXfrm>
    </dsp:sp>
    <dsp:sp modelId="{400AD195-D274-F34C-B2C0-1521661B3F93}">
      <dsp:nvSpPr>
        <dsp:cNvPr id="0" name=""/>
        <dsp:cNvSpPr/>
      </dsp:nvSpPr>
      <dsp:spPr>
        <a:xfrm>
          <a:off x="1183004" y="3045936"/>
          <a:ext cx="6703695" cy="13054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smtClean="0"/>
            <a:t>All DISCOMs to be profitable by FY 19 or FY 20</a:t>
          </a:r>
          <a:endParaRPr lang="en-US" sz="3400" kern="1200"/>
        </a:p>
      </dsp:txBody>
      <dsp:txXfrm>
        <a:off x="1221238" y="3084170"/>
        <a:ext cx="5187213" cy="1228933"/>
      </dsp:txXfrm>
    </dsp:sp>
    <dsp:sp modelId="{EDF5EF2B-D0F9-BD4C-90DE-917DCF1F0E65}">
      <dsp:nvSpPr>
        <dsp:cNvPr id="0" name=""/>
        <dsp:cNvSpPr/>
      </dsp:nvSpPr>
      <dsp:spPr>
        <a:xfrm>
          <a:off x="5855184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046099" y="989929"/>
        <a:ext cx="466680" cy="638504"/>
      </dsp:txXfrm>
    </dsp:sp>
    <dsp:sp modelId="{9C0F623F-A383-CE40-90BA-7417649B186A}">
      <dsp:nvSpPr>
        <dsp:cNvPr id="0" name=""/>
        <dsp:cNvSpPr/>
      </dsp:nvSpPr>
      <dsp:spPr>
        <a:xfrm>
          <a:off x="6446686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637601" y="2504195"/>
        <a:ext cx="466680" cy="6385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ED310-B679-C547-8D62-DF00C9C42936}">
      <dsp:nvSpPr>
        <dsp:cNvPr id="0" name=""/>
        <dsp:cNvSpPr/>
      </dsp:nvSpPr>
      <dsp:spPr>
        <a:xfrm>
          <a:off x="0" y="0"/>
          <a:ext cx="6072759" cy="961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DISCOMs debt made a </a:t>
          </a:r>
          <a:r>
            <a:rPr lang="en-IN" sz="1800" i="1" kern="1200" dirty="0" smtClean="0"/>
            <a:t>de jure </a:t>
          </a:r>
          <a:r>
            <a:rPr lang="en-IN" sz="1800" kern="1200" dirty="0" smtClean="0"/>
            <a:t>borrowing of States</a:t>
          </a:r>
          <a:endParaRPr lang="en-IN" sz="1800" kern="1200" dirty="0"/>
        </a:p>
      </dsp:txBody>
      <dsp:txXfrm>
        <a:off x="28165" y="28165"/>
        <a:ext cx="4922576" cy="905298"/>
      </dsp:txXfrm>
    </dsp:sp>
    <dsp:sp modelId="{EB46F6FA-091C-8841-9199-99898CC9DA75}">
      <dsp:nvSpPr>
        <dsp:cNvPr id="0" name=""/>
        <dsp:cNvSpPr/>
      </dsp:nvSpPr>
      <dsp:spPr>
        <a:xfrm>
          <a:off x="453485" y="1095187"/>
          <a:ext cx="6072759" cy="961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States to take over 75% of DISCOM debt as on 30.11.2015 by FY 17 through market borrowing at lower rates</a:t>
          </a:r>
          <a:endParaRPr lang="en-US" sz="1800" kern="1200" dirty="0"/>
        </a:p>
      </dsp:txBody>
      <dsp:txXfrm>
        <a:off x="481650" y="1123352"/>
        <a:ext cx="4937885" cy="905298"/>
      </dsp:txXfrm>
    </dsp:sp>
    <dsp:sp modelId="{C523B44D-E9D1-5544-B717-4A914C2A92E9}">
      <dsp:nvSpPr>
        <dsp:cNvPr id="0" name=""/>
        <dsp:cNvSpPr/>
      </dsp:nvSpPr>
      <dsp:spPr>
        <a:xfrm>
          <a:off x="906970" y="2190375"/>
          <a:ext cx="6072759" cy="961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Balance 25% of DISCOM debt to be issued as repriced loans or Bonds by DISCOMs at lower rates</a:t>
          </a:r>
          <a:endParaRPr lang="en-US" sz="1800" kern="1200"/>
        </a:p>
      </dsp:txBody>
      <dsp:txXfrm>
        <a:off x="935135" y="2218540"/>
        <a:ext cx="4937885" cy="905298"/>
      </dsp:txXfrm>
    </dsp:sp>
    <dsp:sp modelId="{B97988F7-B7BB-0A4F-ACD0-6ED70DF0BDB8}">
      <dsp:nvSpPr>
        <dsp:cNvPr id="0" name=""/>
        <dsp:cNvSpPr/>
      </dsp:nvSpPr>
      <dsp:spPr>
        <a:xfrm>
          <a:off x="1360455" y="3285563"/>
          <a:ext cx="6072759" cy="961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Due debts to be retired first followed by higher cost debts.</a:t>
          </a:r>
          <a:endParaRPr lang="en-US" sz="1800" kern="1200"/>
        </a:p>
      </dsp:txBody>
      <dsp:txXfrm>
        <a:off x="1388620" y="3313728"/>
        <a:ext cx="4937885" cy="905298"/>
      </dsp:txXfrm>
    </dsp:sp>
    <dsp:sp modelId="{B742B5EE-0F9B-1143-9155-4CFC40976243}">
      <dsp:nvSpPr>
        <dsp:cNvPr id="0" name=""/>
        <dsp:cNvSpPr/>
      </dsp:nvSpPr>
      <dsp:spPr>
        <a:xfrm>
          <a:off x="1813940" y="4380751"/>
          <a:ext cx="6072759" cy="961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Flexibility to states to spread the grant to DISCOMs over 3 to 5 years as a mix of Equity, Loan or Grant.</a:t>
          </a:r>
          <a:endParaRPr lang="en-US" sz="1800" kern="1200"/>
        </a:p>
      </dsp:txBody>
      <dsp:txXfrm>
        <a:off x="1842105" y="4408916"/>
        <a:ext cx="4937885" cy="905298"/>
      </dsp:txXfrm>
    </dsp:sp>
    <dsp:sp modelId="{2C462E6D-C18E-9A46-AB88-8BED9E56E4D4}">
      <dsp:nvSpPr>
        <dsp:cNvPr id="0" name=""/>
        <dsp:cNvSpPr/>
      </dsp:nvSpPr>
      <dsp:spPr>
        <a:xfrm>
          <a:off x="5447700" y="702522"/>
          <a:ext cx="625058" cy="62505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5588338" y="702522"/>
        <a:ext cx="343782" cy="470356"/>
      </dsp:txXfrm>
    </dsp:sp>
    <dsp:sp modelId="{772C62C8-DC8C-ED46-A7B6-085977652FDA}">
      <dsp:nvSpPr>
        <dsp:cNvPr id="0" name=""/>
        <dsp:cNvSpPr/>
      </dsp:nvSpPr>
      <dsp:spPr>
        <a:xfrm>
          <a:off x="5901185" y="1797710"/>
          <a:ext cx="625058" cy="62505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6041823" y="1797710"/>
        <a:ext cx="343782" cy="470356"/>
      </dsp:txXfrm>
    </dsp:sp>
    <dsp:sp modelId="{47325AF2-4561-9844-8B48-8E4B2CA613B2}">
      <dsp:nvSpPr>
        <dsp:cNvPr id="0" name=""/>
        <dsp:cNvSpPr/>
      </dsp:nvSpPr>
      <dsp:spPr>
        <a:xfrm>
          <a:off x="6354671" y="2876871"/>
          <a:ext cx="625058" cy="62505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6495309" y="2876871"/>
        <a:ext cx="343782" cy="470356"/>
      </dsp:txXfrm>
    </dsp:sp>
    <dsp:sp modelId="{077D265E-4682-5040-89C7-043EA4662951}">
      <dsp:nvSpPr>
        <dsp:cNvPr id="0" name=""/>
        <dsp:cNvSpPr/>
      </dsp:nvSpPr>
      <dsp:spPr>
        <a:xfrm>
          <a:off x="6808156" y="3982744"/>
          <a:ext cx="625058" cy="62505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6948794" y="3982744"/>
        <a:ext cx="343782" cy="4703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E550A-F130-794D-84EB-A482ACB6261E}">
      <dsp:nvSpPr>
        <dsp:cNvPr id="0" name=""/>
        <dsp:cNvSpPr/>
      </dsp:nvSpPr>
      <dsp:spPr>
        <a:xfrm>
          <a:off x="0" y="0"/>
          <a:ext cx="6703695" cy="13680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 smtClean="0"/>
            <a:t>Loss financing only as per loss trajectory finalized with </a:t>
          </a:r>
          <a:r>
            <a:rPr lang="en-IN" sz="2300" kern="1200" dirty="0" err="1" smtClean="0"/>
            <a:t>MoP</a:t>
          </a:r>
          <a:r>
            <a:rPr lang="en-IN" sz="2300" kern="1200" dirty="0" smtClean="0"/>
            <a:t> and only through DISCOM bonds backed by State guarantee</a:t>
          </a:r>
          <a:endParaRPr lang="en-IN" sz="2300" kern="1200" dirty="0"/>
        </a:p>
      </dsp:txBody>
      <dsp:txXfrm>
        <a:off x="40069" y="40069"/>
        <a:ext cx="5227449" cy="1287924"/>
      </dsp:txXfrm>
    </dsp:sp>
    <dsp:sp modelId="{F4970CC7-2659-4644-AA82-4ECD1688A633}">
      <dsp:nvSpPr>
        <dsp:cNvPr id="0" name=""/>
        <dsp:cNvSpPr/>
      </dsp:nvSpPr>
      <dsp:spPr>
        <a:xfrm>
          <a:off x="591502" y="1596072"/>
          <a:ext cx="6703695" cy="13680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smtClean="0"/>
            <a:t>Working capital will only be allowed up to 25% of the DISCOM’s previous year’s annual revenue</a:t>
          </a:r>
          <a:endParaRPr lang="en-IN" sz="2300" kern="1200"/>
        </a:p>
      </dsp:txBody>
      <dsp:txXfrm>
        <a:off x="631571" y="1636141"/>
        <a:ext cx="5142813" cy="1287924"/>
      </dsp:txXfrm>
    </dsp:sp>
    <dsp:sp modelId="{23E6175F-AC7F-9A42-B472-B1D5DD88FA0C}">
      <dsp:nvSpPr>
        <dsp:cNvPr id="0" name=""/>
        <dsp:cNvSpPr/>
      </dsp:nvSpPr>
      <dsp:spPr>
        <a:xfrm>
          <a:off x="1183004" y="3192145"/>
          <a:ext cx="6703695" cy="13680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smtClean="0"/>
            <a:t>States to take over future losses, if any, as per defined trajectory</a:t>
          </a:r>
          <a:endParaRPr lang="en-IN" sz="2300" kern="1200"/>
        </a:p>
      </dsp:txBody>
      <dsp:txXfrm>
        <a:off x="1223073" y="3232214"/>
        <a:ext cx="5142813" cy="1287924"/>
      </dsp:txXfrm>
    </dsp:sp>
    <dsp:sp modelId="{1C437366-272D-C444-81A0-8EE939592BDF}">
      <dsp:nvSpPr>
        <dsp:cNvPr id="0" name=""/>
        <dsp:cNvSpPr/>
      </dsp:nvSpPr>
      <dsp:spPr>
        <a:xfrm>
          <a:off x="5814454" y="1037447"/>
          <a:ext cx="889240" cy="8892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014533" y="1037447"/>
        <a:ext cx="489082" cy="669153"/>
      </dsp:txXfrm>
    </dsp:sp>
    <dsp:sp modelId="{6F49B01D-BB41-6746-9A1E-90F2356F5D95}">
      <dsp:nvSpPr>
        <dsp:cNvPr id="0" name=""/>
        <dsp:cNvSpPr/>
      </dsp:nvSpPr>
      <dsp:spPr>
        <a:xfrm>
          <a:off x="6405956" y="2624399"/>
          <a:ext cx="889240" cy="8892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606035" y="2624399"/>
        <a:ext cx="489082" cy="6691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AA31D-ED97-5C4A-B9A1-B094D4D1935E}">
      <dsp:nvSpPr>
        <dsp:cNvPr id="0" name=""/>
        <dsp:cNvSpPr/>
      </dsp:nvSpPr>
      <dsp:spPr>
        <a:xfrm>
          <a:off x="0" y="573683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Consumer Indexing and GIS mapping</a:t>
          </a:r>
          <a:endParaRPr lang="en-US" sz="1900" kern="1200"/>
        </a:p>
      </dsp:txBody>
      <dsp:txXfrm>
        <a:off x="0" y="573683"/>
        <a:ext cx="2464593" cy="1478756"/>
      </dsp:txXfrm>
    </dsp:sp>
    <dsp:sp modelId="{7205D900-27A2-0048-A61A-95D6C2C12E15}">
      <dsp:nvSpPr>
        <dsp:cNvPr id="0" name=""/>
        <dsp:cNvSpPr/>
      </dsp:nvSpPr>
      <dsp:spPr>
        <a:xfrm>
          <a:off x="2711053" y="573683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Feeder and DT metering</a:t>
          </a:r>
          <a:endParaRPr lang="en-US" sz="1900" kern="1200"/>
        </a:p>
      </dsp:txBody>
      <dsp:txXfrm>
        <a:off x="2711053" y="573683"/>
        <a:ext cx="2464593" cy="1478756"/>
      </dsp:txXfrm>
    </dsp:sp>
    <dsp:sp modelId="{F87FEC69-F1E2-5E4C-B4AB-B53D7E98E8B6}">
      <dsp:nvSpPr>
        <dsp:cNvPr id="0" name=""/>
        <dsp:cNvSpPr/>
      </dsp:nvSpPr>
      <dsp:spPr>
        <a:xfrm>
          <a:off x="5422106" y="573683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Feeder segregation</a:t>
          </a:r>
          <a:endParaRPr lang="en-US" sz="1900" kern="1200"/>
        </a:p>
      </dsp:txBody>
      <dsp:txXfrm>
        <a:off x="5422106" y="573683"/>
        <a:ext cx="2464593" cy="1478756"/>
      </dsp:txXfrm>
    </dsp:sp>
    <dsp:sp modelId="{7C2B74F2-E342-F24F-8BC5-DB0426F5AF00}">
      <dsp:nvSpPr>
        <dsp:cNvPr id="0" name=""/>
        <dsp:cNvSpPr/>
      </dsp:nvSpPr>
      <dsp:spPr>
        <a:xfrm>
          <a:off x="0" y="2298898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Smart metering</a:t>
          </a:r>
          <a:endParaRPr lang="en-US" sz="1900" kern="1200"/>
        </a:p>
      </dsp:txBody>
      <dsp:txXfrm>
        <a:off x="0" y="2298898"/>
        <a:ext cx="2464593" cy="1478756"/>
      </dsp:txXfrm>
    </dsp:sp>
    <dsp:sp modelId="{8F3AF6FD-6E81-8841-B5DD-3A05E8CC46CD}">
      <dsp:nvSpPr>
        <dsp:cNvPr id="0" name=""/>
        <dsp:cNvSpPr/>
      </dsp:nvSpPr>
      <dsp:spPr>
        <a:xfrm>
          <a:off x="2711053" y="2298898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Demand Side management: LED lamps, Agricultural pumpsets, PAT scheme</a:t>
          </a:r>
          <a:endParaRPr lang="en-US" sz="1900" kern="1200"/>
        </a:p>
      </dsp:txBody>
      <dsp:txXfrm>
        <a:off x="2711053" y="2298898"/>
        <a:ext cx="2464593" cy="1478756"/>
      </dsp:txXfrm>
    </dsp:sp>
    <dsp:sp modelId="{5A1AD174-4E09-EB46-B8BC-554685AADAAA}">
      <dsp:nvSpPr>
        <dsp:cNvPr id="0" name=""/>
        <dsp:cNvSpPr/>
      </dsp:nvSpPr>
      <dsp:spPr>
        <a:xfrm>
          <a:off x="5422106" y="2298898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Anti-theft campaigns</a:t>
          </a:r>
          <a:endParaRPr lang="en-US" sz="1900" kern="1200"/>
        </a:p>
      </dsp:txBody>
      <dsp:txXfrm>
        <a:off x="5422106" y="2298898"/>
        <a:ext cx="2464593" cy="1478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87BCA-C8DC-4FFB-9F64-8C07DAC43F01}" type="datetimeFigureOut">
              <a:rPr lang="en-IN" smtClean="0"/>
              <a:t>16/08/16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D1165-D3FB-47B0-9FED-6C6CC59C87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778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1165-D3FB-47B0-9FED-6C6CC59C87AC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5877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6849-1AC1-4A4D-8020-5C6FB2CF4474}" type="datetime1">
              <a:rPr lang="en-IN" smtClean="0"/>
              <a:t>16/08/16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8179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9624-4786-4096-8234-9D79C268E201}" type="datetime1">
              <a:rPr lang="en-IN" smtClean="0"/>
              <a:t>16/08/16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307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208-69C8-4414-9B46-661FB7760A2F}" type="datetime1">
              <a:rPr lang="en-IN" smtClean="0"/>
              <a:t>16/08/16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149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685-2479-4860-8A77-657D751233DD}" type="datetime1">
              <a:rPr lang="en-IN" smtClean="0"/>
              <a:t>16/08/16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024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CCEC-15E9-49D0-82DB-C7CAE9113175}" type="datetime1">
              <a:rPr lang="en-IN" smtClean="0"/>
              <a:t>16/08/16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64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230FA-BA03-425F-BCA2-78AC76F393E9}" type="datetime1">
              <a:rPr lang="en-IN" smtClean="0"/>
              <a:t>16/08/16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065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0342-226E-4269-9D97-454A5713A314}" type="datetime1">
              <a:rPr lang="en-IN" smtClean="0"/>
              <a:t>16/08/16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470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47D51-5C33-47CA-9BDF-C3F0B26A0270}" type="datetime1">
              <a:rPr lang="en-IN" smtClean="0"/>
              <a:t>16/08/16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118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22CF-11EA-4085-B6E5-AB2FB0DDEBD8}" type="datetime1">
              <a:rPr lang="en-IN" smtClean="0"/>
              <a:t>16/08/16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556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0AEB-9D24-4DA7-A2B5-40B0FAD2F9EE}" type="datetime1">
              <a:rPr lang="en-IN" smtClean="0"/>
              <a:t>16/08/16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067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5AFD-87FB-405E-964F-D9D30D7C693F}" type="datetime1">
              <a:rPr lang="en-IN" smtClean="0"/>
              <a:t>16/08/16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530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D5B39-F09D-4A1C-BD8A-4FC6F8DBD27D}" type="datetime1">
              <a:rPr lang="en-IN" smtClean="0"/>
              <a:t>16/08/16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5B12-8B05-480D-8AC0-3B5625C51B20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06195"/>
            <a:ext cx="9144000" cy="15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58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diagramData" Target="../diagrams/data4.xml"/><Relationship Id="rId8" Type="http://schemas.openxmlformats.org/officeDocument/2006/relationships/diagramLayout" Target="../diagrams/layout4.xml"/><Relationship Id="rId9" Type="http://schemas.openxmlformats.org/officeDocument/2006/relationships/diagramQuickStyle" Target="../diagrams/quickStyle4.xml"/><Relationship Id="rId10" Type="http://schemas.openxmlformats.org/officeDocument/2006/relationships/diagramColors" Target="../diagrams/colors4.xml"/><Relationship Id="rId11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8272220" cy="2387600"/>
          </a:xfrm>
        </p:spPr>
        <p:txBody>
          <a:bodyPr>
            <a:normAutofit/>
          </a:bodyPr>
          <a:lstStyle/>
          <a:p>
            <a:r>
              <a:rPr lang="en-IN" dirty="0" smtClean="0"/>
              <a:t>UDAY – </a:t>
            </a:r>
            <a:r>
              <a:rPr lang="en-IN" dirty="0" err="1" smtClean="0"/>
              <a:t>Ujwal</a:t>
            </a:r>
            <a:r>
              <a:rPr lang="en-IN" dirty="0" smtClean="0"/>
              <a:t> DISCOM Assurance </a:t>
            </a:r>
            <a:r>
              <a:rPr lang="en-IN" dirty="0" err="1" smtClean="0"/>
              <a:t>Yojana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4108360"/>
            <a:ext cx="7963525" cy="1149439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 smtClean="0"/>
              <a:t>Indo-Japan joint Seminar on Smart Meters/Smart Grids</a:t>
            </a:r>
            <a:endParaRPr lang="en-IN" b="1" dirty="0" smtClean="0"/>
          </a:p>
          <a:p>
            <a:r>
              <a:rPr lang="en-IN" dirty="0" smtClean="0"/>
              <a:t>Hotel </a:t>
            </a:r>
            <a:r>
              <a:rPr lang="en-IN" dirty="0" err="1" smtClean="0"/>
              <a:t>Ashoka</a:t>
            </a:r>
            <a:r>
              <a:rPr lang="en-IN" dirty="0" smtClean="0"/>
              <a:t>, New Delhi</a:t>
            </a:r>
          </a:p>
          <a:p>
            <a:r>
              <a:rPr lang="en-IN" dirty="0" smtClean="0"/>
              <a:t>17</a:t>
            </a:r>
            <a:r>
              <a:rPr lang="en-IN" baseline="30000" dirty="0" smtClean="0"/>
              <a:t>th</a:t>
            </a:r>
            <a:r>
              <a:rPr lang="en-IN" dirty="0" smtClean="0"/>
              <a:t> August, 2016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9188" y="0"/>
            <a:ext cx="8024812" cy="1196975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altLang="en-US" sz="3800" dirty="0" smtClean="0"/>
              <a:t>Ministry of Power</a:t>
            </a:r>
          </a:p>
        </p:txBody>
      </p:sp>
      <p:pic>
        <p:nvPicPr>
          <p:cNvPr id="5" name="Picture 11" descr="goi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9188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810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improvements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13054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150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in cost of Power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33341"/>
              </p:ext>
            </p:extLst>
          </p:nvPr>
        </p:nvGraphicFramePr>
        <p:xfrm>
          <a:off x="628650" y="1436914"/>
          <a:ext cx="7886700" cy="491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167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13341"/>
          </a:xfrm>
        </p:spPr>
        <p:txBody>
          <a:bodyPr/>
          <a:lstStyle/>
          <a:p>
            <a:r>
              <a:rPr lang="en-IN" dirty="0" smtClean="0"/>
              <a:t>Strong Monitoring Framework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051735"/>
              </p:ext>
            </p:extLst>
          </p:nvPr>
        </p:nvGraphicFramePr>
        <p:xfrm>
          <a:off x="628649" y="1397000"/>
          <a:ext cx="8346017" cy="477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818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6218"/>
            <a:ext cx="7886700" cy="1325563"/>
          </a:xfrm>
        </p:spPr>
        <p:txBody>
          <a:bodyPr/>
          <a:lstStyle/>
          <a:p>
            <a:r>
              <a:rPr lang="en-US" dirty="0" smtClean="0"/>
              <a:t>Present Status and early trends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378366"/>
              </p:ext>
            </p:extLst>
          </p:nvPr>
        </p:nvGraphicFramePr>
        <p:xfrm>
          <a:off x="628650" y="1334125"/>
          <a:ext cx="7886700" cy="5022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0644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020191"/>
            <a:ext cx="7886700" cy="2852737"/>
          </a:xfrm>
        </p:spPr>
        <p:txBody>
          <a:bodyPr/>
          <a:lstStyle/>
          <a:p>
            <a:pPr algn="ctr"/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9885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UDAY explained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2</a:t>
            </a:fld>
            <a:endParaRPr lang="en-IN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01555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202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04973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3</a:t>
            </a:fld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6700603" y="1499016"/>
            <a:ext cx="1708879" cy="809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Unhappy Consumers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8650" y="1499016"/>
            <a:ext cx="1708879" cy="809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Adverse effect on Industry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2337529" y="1825625"/>
            <a:ext cx="1410012" cy="48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411449" y="1825625"/>
            <a:ext cx="1289154" cy="48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28650" y="783772"/>
            <a:ext cx="7748385" cy="36937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Stress in Power and banking Sector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0857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790158"/>
              </p:ext>
            </p:extLst>
          </p:nvPr>
        </p:nvGraphicFramePr>
        <p:xfrm>
          <a:off x="176211" y="2791750"/>
          <a:ext cx="8784236" cy="4486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B12-8B05-480D-8AC0-3B5625C51B20}" type="slidenum">
              <a:rPr lang="en-IN" smtClean="0"/>
              <a:t>4</a:t>
            </a:fld>
            <a:endParaRPr lang="en-IN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888365"/>
              </p:ext>
            </p:extLst>
          </p:nvPr>
        </p:nvGraphicFramePr>
        <p:xfrm>
          <a:off x="176211" y="746743"/>
          <a:ext cx="8784236" cy="4090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Scale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19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Interest costs -</a:t>
            </a:r>
            <a:r>
              <a:rPr lang="en-IN" dirty="0" smtClean="0"/>
              <a:t> </a:t>
            </a:r>
            <a:r>
              <a:rPr lang="en-IN" dirty="0" smtClean="0"/>
              <a:t>a debt trap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760676"/>
              </p:ext>
            </p:extLst>
          </p:nvPr>
        </p:nvGraphicFramePr>
        <p:xfrm>
          <a:off x="244698" y="1690689"/>
          <a:ext cx="8154742" cy="4290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77F2-2289-4081-85A8-F3ACC8C512FD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346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33" y="365126"/>
            <a:ext cx="8940799" cy="1325563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UDAY, a sustainable  solution </a:t>
            </a:r>
            <a:r>
              <a:rPr lang="en-IN" sz="3200" b="1" dirty="0" smtClean="0"/>
              <a:t>of DISCOM </a:t>
            </a:r>
            <a:r>
              <a:rPr lang="en-IN" sz="3200" b="1" dirty="0" smtClean="0"/>
              <a:t>problems</a:t>
            </a:r>
            <a:endParaRPr lang="en-IN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77F2-2289-4081-85A8-F3ACC8C512FD}" type="slidenum">
              <a:rPr lang="en-IN" smtClean="0"/>
              <a:t>6</a:t>
            </a:fld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376518" y="2033592"/>
            <a:ext cx="1882588" cy="443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/>
              <a:t>Past</a:t>
            </a:r>
            <a:endParaRPr lang="en-IN" sz="2400" dirty="0"/>
          </a:p>
        </p:txBody>
      </p:sp>
      <p:sp>
        <p:nvSpPr>
          <p:cNvPr id="6" name="Rectangle 5"/>
          <p:cNvSpPr/>
          <p:nvPr/>
        </p:nvSpPr>
        <p:spPr>
          <a:xfrm>
            <a:off x="3630706" y="2003611"/>
            <a:ext cx="1882588" cy="443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/>
              <a:t>Present</a:t>
            </a:r>
            <a:endParaRPr lang="en-IN" sz="2400" dirty="0"/>
          </a:p>
        </p:txBody>
      </p:sp>
      <p:sp>
        <p:nvSpPr>
          <p:cNvPr id="7" name="Rectangle 6"/>
          <p:cNvSpPr/>
          <p:nvPr/>
        </p:nvSpPr>
        <p:spPr>
          <a:xfrm>
            <a:off x="6723530" y="1976802"/>
            <a:ext cx="1882588" cy="443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/>
              <a:t>Future</a:t>
            </a:r>
            <a:endParaRPr lang="en-IN" sz="2400" dirty="0"/>
          </a:p>
        </p:txBody>
      </p:sp>
      <p:sp>
        <p:nvSpPr>
          <p:cNvPr id="8" name="Rectangle 7"/>
          <p:cNvSpPr/>
          <p:nvPr/>
        </p:nvSpPr>
        <p:spPr>
          <a:xfrm>
            <a:off x="369794" y="2760288"/>
            <a:ext cx="1882588" cy="1277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</a:rPr>
              <a:t>State take over of debt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6176" y="5795829"/>
            <a:ext cx="8471647" cy="6323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</a:rPr>
              <a:t>Reduction in Interest Cost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87706" y="2785752"/>
            <a:ext cx="1882588" cy="1277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</a:rPr>
              <a:t>Improve Operational </a:t>
            </a:r>
            <a:r>
              <a:rPr lang="en-IN" sz="2400" dirty="0" smtClean="0">
                <a:solidFill>
                  <a:schemeClr val="tx1"/>
                </a:solidFill>
              </a:rPr>
              <a:t>Efficiency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1999" y="2784561"/>
            <a:ext cx="1882588" cy="1277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</a:rPr>
              <a:t>Lower Cost of Power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23530" y="2788183"/>
            <a:ext cx="1882588" cy="1277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</a:rPr>
              <a:t>Fiscal Discipline on future debt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23530" y="4350197"/>
            <a:ext cx="1882588" cy="1277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</a:rPr>
              <a:t>State Liability in continued losses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77915" y="4338664"/>
            <a:ext cx="2788170" cy="1277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smtClean="0">
                <a:solidFill>
                  <a:schemeClr val="tx1"/>
                </a:solidFill>
              </a:rPr>
              <a:t>Enabling provision of </a:t>
            </a:r>
            <a:r>
              <a:rPr lang="en-IN" sz="2400" dirty="0" smtClean="0">
                <a:solidFill>
                  <a:schemeClr val="tx1"/>
                </a:solidFill>
              </a:rPr>
              <a:t>Quarterly Tariff Increase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77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Expected Outcomes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291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77F2-2289-4081-85A8-F3ACC8C512FD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064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IN" dirty="0" smtClean="0"/>
              <a:t>Financial interventions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230792"/>
              </p:ext>
            </p:extLst>
          </p:nvPr>
        </p:nvGraphicFramePr>
        <p:xfrm>
          <a:off x="628650" y="1379096"/>
          <a:ext cx="7886700" cy="5342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77F2-2289-4081-85A8-F3ACC8C512FD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493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Ongoing DISCOM financing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461208"/>
              </p:ext>
            </p:extLst>
          </p:nvPr>
        </p:nvGraphicFramePr>
        <p:xfrm>
          <a:off x="730250" y="1690690"/>
          <a:ext cx="7886700" cy="4560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77F2-2289-4081-85A8-F3ACC8C512FD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275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3536</TotalTime>
  <Words>595</Words>
  <Application>Microsoft Macintosh PowerPoint</Application>
  <PresentationFormat>On-screen Show (4:3)</PresentationFormat>
  <Paragraphs>95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Calibri Light</vt:lpstr>
      <vt:lpstr>Arial</vt:lpstr>
      <vt:lpstr>Office Theme</vt:lpstr>
      <vt:lpstr>UDAY – Ujwal DISCOM Assurance Yojana</vt:lpstr>
      <vt:lpstr>UDAY explained…</vt:lpstr>
      <vt:lpstr>PowerPoint Presentation</vt:lpstr>
      <vt:lpstr>The Scale…</vt:lpstr>
      <vt:lpstr>Interest costs - a debt trap</vt:lpstr>
      <vt:lpstr>UDAY, a sustainable  solution of DISCOM problems</vt:lpstr>
      <vt:lpstr>Expected Outcomes</vt:lpstr>
      <vt:lpstr>Financial interventions</vt:lpstr>
      <vt:lpstr>Ongoing DISCOM financing</vt:lpstr>
      <vt:lpstr>Operational improvements</vt:lpstr>
      <vt:lpstr>Reduction in cost of Power</vt:lpstr>
      <vt:lpstr>Strong Monitoring Framework</vt:lpstr>
      <vt:lpstr>Present Status and early trends</vt:lpstr>
      <vt:lpstr>Thanks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Anuj</dc:creator>
  <cp:lastModifiedBy>Vishal Kapoor</cp:lastModifiedBy>
  <cp:revision>477</cp:revision>
  <dcterms:created xsi:type="dcterms:W3CDTF">2015-11-08T04:50:30Z</dcterms:created>
  <dcterms:modified xsi:type="dcterms:W3CDTF">2016-08-17T02:14:37Z</dcterms:modified>
</cp:coreProperties>
</file>