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  <p:sldMasterId id="2147483673" r:id="rId3"/>
    <p:sldMasterId id="2147483660" r:id="rId4"/>
  </p:sldMasterIdLst>
  <p:notesMasterIdLst>
    <p:notesMasterId r:id="rId22"/>
  </p:notesMasterIdLst>
  <p:sldIdLst>
    <p:sldId id="259" r:id="rId5"/>
    <p:sldId id="369" r:id="rId6"/>
    <p:sldId id="358" r:id="rId7"/>
    <p:sldId id="366" r:id="rId8"/>
    <p:sldId id="381" r:id="rId9"/>
    <p:sldId id="382" r:id="rId10"/>
    <p:sldId id="372" r:id="rId11"/>
    <p:sldId id="359" r:id="rId12"/>
    <p:sldId id="380" r:id="rId13"/>
    <p:sldId id="367" r:id="rId14"/>
    <p:sldId id="368" r:id="rId15"/>
    <p:sldId id="360" r:id="rId16"/>
    <p:sldId id="362" r:id="rId17"/>
    <p:sldId id="379" r:id="rId18"/>
    <p:sldId id="364" r:id="rId19"/>
    <p:sldId id="376" r:id="rId20"/>
    <p:sldId id="377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andita Singh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6062"/>
    <a:srgbClr val="848688"/>
    <a:srgbClr val="F68C1F"/>
    <a:srgbClr val="4C4793"/>
    <a:srgbClr val="554FA3"/>
    <a:srgbClr val="3F3C80"/>
    <a:srgbClr val="FE753F"/>
    <a:srgbClr val="5967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2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F05BEB-7BD3-44F4-B61A-42967F15D76B}" type="doc">
      <dgm:prSet loTypeId="urn:microsoft.com/office/officeart/2005/8/layout/radial1" loCatId="relationship" qsTypeId="urn:microsoft.com/office/officeart/2005/8/quickstyle/simple3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92F13C0E-8A88-4D4D-A14E-5AC7438609DF}">
      <dgm:prSet phldrT="[Text]" custT="1"/>
      <dgm:spPr/>
      <dgm:t>
        <a:bodyPr/>
        <a:lstStyle/>
        <a:p>
          <a:r>
            <a:rPr lang="en-US" sz="1800" dirty="0" smtClean="0"/>
            <a:t>Indian Power Sector- an Overview</a:t>
          </a:r>
          <a:endParaRPr lang="en-US" sz="1800" dirty="0"/>
        </a:p>
      </dgm:t>
    </dgm:pt>
    <dgm:pt modelId="{3EA6BDE4-39F0-409B-96D5-5662CBAA1D7B}" type="parTrans" cxnId="{0E39183F-5C11-4915-930D-E02CC2659850}">
      <dgm:prSet/>
      <dgm:spPr/>
      <dgm:t>
        <a:bodyPr/>
        <a:lstStyle/>
        <a:p>
          <a:endParaRPr lang="en-US"/>
        </a:p>
      </dgm:t>
    </dgm:pt>
    <dgm:pt modelId="{0A980411-8306-4147-87F2-B4CEA4653E0B}" type="sibTrans" cxnId="{0E39183F-5C11-4915-930D-E02CC2659850}">
      <dgm:prSet/>
      <dgm:spPr/>
      <dgm:t>
        <a:bodyPr/>
        <a:lstStyle/>
        <a:p>
          <a:endParaRPr lang="en-US"/>
        </a:p>
      </dgm:t>
    </dgm:pt>
    <dgm:pt modelId="{EA425C50-3251-4532-8212-C1E41D182BDB}">
      <dgm:prSet phldrT="[Text]" custT="1"/>
      <dgm:spPr/>
      <dgm:t>
        <a:bodyPr/>
        <a:lstStyle/>
        <a:p>
          <a:r>
            <a:rPr lang="en-US" sz="1400" dirty="0" smtClean="0"/>
            <a:t>Both central &amp; state govt. involved in power sector</a:t>
          </a:r>
          <a:endParaRPr lang="en-US" sz="1400" dirty="0"/>
        </a:p>
      </dgm:t>
    </dgm:pt>
    <dgm:pt modelId="{4DF1F9A9-206A-44FA-8BFD-671A55DB8702}" type="parTrans" cxnId="{3B3E1901-6219-40B3-9E05-BA1032FDE3D3}">
      <dgm:prSet/>
      <dgm:spPr/>
      <dgm:t>
        <a:bodyPr/>
        <a:lstStyle/>
        <a:p>
          <a:endParaRPr lang="en-US" dirty="0"/>
        </a:p>
      </dgm:t>
    </dgm:pt>
    <dgm:pt modelId="{453A8526-2F64-4EC6-A79A-5B42E1095E43}" type="sibTrans" cxnId="{3B3E1901-6219-40B3-9E05-BA1032FDE3D3}">
      <dgm:prSet/>
      <dgm:spPr/>
      <dgm:t>
        <a:bodyPr/>
        <a:lstStyle/>
        <a:p>
          <a:endParaRPr lang="en-US"/>
        </a:p>
      </dgm:t>
    </dgm:pt>
    <dgm:pt modelId="{687FED0A-533C-4830-8371-74B96297FAE2}">
      <dgm:prSet phldrT="[Text]" custT="1"/>
      <dgm:spPr/>
      <dgm:t>
        <a:bodyPr/>
        <a:lstStyle/>
        <a:p>
          <a:r>
            <a:rPr lang="en-US" sz="1400" dirty="0" err="1" smtClean="0"/>
            <a:t>Discoms</a:t>
          </a:r>
          <a:r>
            <a:rPr lang="en-US" sz="1400" dirty="0" smtClean="0"/>
            <a:t> </a:t>
          </a:r>
          <a:r>
            <a:rPr lang="en-US" sz="1200" b="1" dirty="0" smtClean="0"/>
            <a:t>accumulated</a:t>
          </a:r>
          <a:r>
            <a:rPr lang="en-US" sz="1400" dirty="0" smtClean="0"/>
            <a:t> losses</a:t>
          </a:r>
        </a:p>
        <a:p>
          <a:r>
            <a:rPr lang="en-US" sz="1400" dirty="0" smtClean="0"/>
            <a:t>70Billion$</a:t>
          </a:r>
          <a:endParaRPr lang="en-US" sz="1400" dirty="0"/>
        </a:p>
      </dgm:t>
    </dgm:pt>
    <dgm:pt modelId="{181B9923-A014-4745-AE8F-10430E061E70}" type="parTrans" cxnId="{506A8F99-1A8B-4604-92DE-20A453E24295}">
      <dgm:prSet/>
      <dgm:spPr/>
      <dgm:t>
        <a:bodyPr/>
        <a:lstStyle/>
        <a:p>
          <a:endParaRPr lang="en-US" dirty="0"/>
        </a:p>
      </dgm:t>
    </dgm:pt>
    <dgm:pt modelId="{4B833023-3C6B-4ABE-9BF0-267F89682183}" type="sibTrans" cxnId="{506A8F99-1A8B-4604-92DE-20A453E24295}">
      <dgm:prSet/>
      <dgm:spPr/>
      <dgm:t>
        <a:bodyPr/>
        <a:lstStyle/>
        <a:p>
          <a:endParaRPr lang="en-US"/>
        </a:p>
      </dgm:t>
    </dgm:pt>
    <dgm:pt modelId="{37ABF9A8-9BBC-4888-B1B6-0CBD7227535B}">
      <dgm:prSet phldrT="[Text]" custT="1"/>
      <dgm:spPr/>
      <dgm:t>
        <a:bodyPr/>
        <a:lstStyle/>
        <a:p>
          <a:r>
            <a:rPr lang="en-US" sz="1400" dirty="0" smtClean="0"/>
            <a:t>240 million  consumers</a:t>
          </a:r>
          <a:endParaRPr lang="en-US" sz="1400" dirty="0"/>
        </a:p>
      </dgm:t>
    </dgm:pt>
    <dgm:pt modelId="{A68E8C61-43E1-4888-8335-0AC877E5D806}" type="parTrans" cxnId="{11C6F396-F17F-4E85-A91E-C112E76B5BD1}">
      <dgm:prSet/>
      <dgm:spPr/>
      <dgm:t>
        <a:bodyPr/>
        <a:lstStyle/>
        <a:p>
          <a:endParaRPr lang="en-US" dirty="0"/>
        </a:p>
      </dgm:t>
    </dgm:pt>
    <dgm:pt modelId="{447503DB-38FE-4ADE-9BD0-0B9FFD20B1B3}" type="sibTrans" cxnId="{11C6F396-F17F-4E85-A91E-C112E76B5BD1}">
      <dgm:prSet/>
      <dgm:spPr/>
      <dgm:t>
        <a:bodyPr/>
        <a:lstStyle/>
        <a:p>
          <a:endParaRPr lang="en-US"/>
        </a:p>
      </dgm:t>
    </dgm:pt>
    <dgm:pt modelId="{4DBC8A4D-8F08-4F4B-B760-7B6B70BACF32}">
      <dgm:prSet phldrT="[Text]" custT="1"/>
      <dgm:spPr/>
      <dgm:t>
        <a:bodyPr/>
        <a:lstStyle/>
        <a:p>
          <a:r>
            <a:rPr lang="en-US" sz="1400" dirty="0" smtClean="0"/>
            <a:t>Very High losses 23-25%</a:t>
          </a:r>
          <a:endParaRPr lang="en-US" sz="1400" dirty="0"/>
        </a:p>
      </dgm:t>
    </dgm:pt>
    <dgm:pt modelId="{B43A9C07-F6AF-444A-BF2C-F7585EB5CD0D}" type="parTrans" cxnId="{A389D836-1290-4A6A-B98B-60A553E1C4FC}">
      <dgm:prSet/>
      <dgm:spPr/>
      <dgm:t>
        <a:bodyPr/>
        <a:lstStyle/>
        <a:p>
          <a:endParaRPr lang="en-US" dirty="0"/>
        </a:p>
      </dgm:t>
    </dgm:pt>
    <dgm:pt modelId="{C8ACB32D-E3A7-49E1-BCB1-97C9B667F4E5}" type="sibTrans" cxnId="{A389D836-1290-4A6A-B98B-60A553E1C4FC}">
      <dgm:prSet/>
      <dgm:spPr/>
      <dgm:t>
        <a:bodyPr/>
        <a:lstStyle/>
        <a:p>
          <a:endParaRPr lang="en-US"/>
        </a:p>
      </dgm:t>
    </dgm:pt>
    <dgm:pt modelId="{6A4B9E27-83A6-476F-AB1C-7B09BFACCF7C}">
      <dgm:prSet phldrT="[Text]" custT="1"/>
      <dgm:spPr/>
      <dgm:t>
        <a:bodyPr/>
        <a:lstStyle/>
        <a:p>
          <a:r>
            <a:rPr lang="en-US" sz="1400" dirty="0" smtClean="0"/>
            <a:t>Low revenue /Per capita use ~1010 kWh</a:t>
          </a:r>
          <a:endParaRPr lang="en-US" sz="1400" dirty="0"/>
        </a:p>
      </dgm:t>
    </dgm:pt>
    <dgm:pt modelId="{B176AD4B-F9A7-4CF8-A00A-0AB01558416C}" type="parTrans" cxnId="{31BAEAD0-3CB9-4864-AA0C-846C4B296F35}">
      <dgm:prSet/>
      <dgm:spPr/>
      <dgm:t>
        <a:bodyPr/>
        <a:lstStyle/>
        <a:p>
          <a:endParaRPr lang="en-US" dirty="0"/>
        </a:p>
      </dgm:t>
    </dgm:pt>
    <dgm:pt modelId="{6F28478E-13BA-4A27-A72E-EE332891AE27}" type="sibTrans" cxnId="{31BAEAD0-3CB9-4864-AA0C-846C4B296F35}">
      <dgm:prSet/>
      <dgm:spPr/>
      <dgm:t>
        <a:bodyPr/>
        <a:lstStyle/>
        <a:p>
          <a:endParaRPr lang="en-US"/>
        </a:p>
      </dgm:t>
    </dgm:pt>
    <dgm:pt modelId="{87F557BF-B7A3-46CE-A768-1C7E389A5314}">
      <dgm:prSet phldrT="[Text]" custT="1"/>
      <dgm:spPr/>
      <dgm:t>
        <a:bodyPr/>
        <a:lstStyle/>
        <a:p>
          <a:r>
            <a:rPr lang="en-US" sz="1400" dirty="0" smtClean="0"/>
            <a:t>Load Growth </a:t>
          </a:r>
        </a:p>
        <a:p>
          <a:r>
            <a:rPr lang="en-US" sz="1400" dirty="0" smtClean="0"/>
            <a:t>6-8%</a:t>
          </a:r>
          <a:endParaRPr lang="en-US" sz="1400" dirty="0"/>
        </a:p>
      </dgm:t>
    </dgm:pt>
    <dgm:pt modelId="{6AE18AB0-1C7B-47B7-A53D-2B9CF469DDA9}" type="parTrans" cxnId="{051BDDBE-8F86-4D78-B314-6E25EABBCD15}">
      <dgm:prSet/>
      <dgm:spPr/>
      <dgm:t>
        <a:bodyPr/>
        <a:lstStyle/>
        <a:p>
          <a:endParaRPr lang="en-US" dirty="0"/>
        </a:p>
      </dgm:t>
    </dgm:pt>
    <dgm:pt modelId="{7BDA0132-3056-49A7-8838-03B5FEEDF99F}" type="sibTrans" cxnId="{051BDDBE-8F86-4D78-B314-6E25EABBCD15}">
      <dgm:prSet/>
      <dgm:spPr/>
      <dgm:t>
        <a:bodyPr/>
        <a:lstStyle/>
        <a:p>
          <a:endParaRPr lang="en-US"/>
        </a:p>
      </dgm:t>
    </dgm:pt>
    <dgm:pt modelId="{BAC3EC6E-617D-4A51-948B-DCB9DCC1B57E}">
      <dgm:prSet phldrT="[Text]" custT="1"/>
      <dgm:spPr/>
      <dgm:t>
        <a:bodyPr/>
        <a:lstStyle/>
        <a:p>
          <a:r>
            <a:rPr lang="en-US" sz="1400" dirty="0" smtClean="0"/>
            <a:t>Peak  shortage 1.5%</a:t>
          </a:r>
          <a:endParaRPr lang="en-US" sz="1400" dirty="0"/>
        </a:p>
      </dgm:t>
    </dgm:pt>
    <dgm:pt modelId="{6D09AE62-2131-4D14-B1A5-B1E76625402C}" type="parTrans" cxnId="{02E6BFA5-C427-4303-BFE7-D16654890794}">
      <dgm:prSet/>
      <dgm:spPr/>
      <dgm:t>
        <a:bodyPr/>
        <a:lstStyle/>
        <a:p>
          <a:endParaRPr lang="en-US" dirty="0"/>
        </a:p>
      </dgm:t>
    </dgm:pt>
    <dgm:pt modelId="{8E1BFE38-3762-4561-813D-3DB66EF54A7C}" type="sibTrans" cxnId="{02E6BFA5-C427-4303-BFE7-D16654890794}">
      <dgm:prSet/>
      <dgm:spPr/>
      <dgm:t>
        <a:bodyPr/>
        <a:lstStyle/>
        <a:p>
          <a:endParaRPr lang="en-US"/>
        </a:p>
      </dgm:t>
    </dgm:pt>
    <dgm:pt modelId="{EDAFC68D-622A-4463-A5A2-1D67AF3F844D}">
      <dgm:prSet phldrT="[Text]" custT="1"/>
      <dgm:spPr/>
      <dgm:t>
        <a:bodyPr/>
        <a:lstStyle/>
        <a:p>
          <a:r>
            <a:rPr lang="en-US" sz="1400" dirty="0" smtClean="0"/>
            <a:t>Energy shortage 1.0%</a:t>
          </a:r>
          <a:endParaRPr lang="en-US" sz="1400" dirty="0"/>
        </a:p>
      </dgm:t>
    </dgm:pt>
    <dgm:pt modelId="{25440B50-55EC-4C48-AB3B-57CBF9960F91}" type="parTrans" cxnId="{E9C7C655-0756-4B12-BB61-0C9FA358D835}">
      <dgm:prSet/>
      <dgm:spPr/>
      <dgm:t>
        <a:bodyPr/>
        <a:lstStyle/>
        <a:p>
          <a:endParaRPr lang="en-US" dirty="0"/>
        </a:p>
      </dgm:t>
    </dgm:pt>
    <dgm:pt modelId="{41D26D6B-FED5-4788-B1C3-519BCDE1FB90}" type="sibTrans" cxnId="{E9C7C655-0756-4B12-BB61-0C9FA358D835}">
      <dgm:prSet/>
      <dgm:spPr/>
      <dgm:t>
        <a:bodyPr/>
        <a:lstStyle/>
        <a:p>
          <a:endParaRPr lang="en-US"/>
        </a:p>
      </dgm:t>
    </dgm:pt>
    <dgm:pt modelId="{35C375E6-F596-4B0E-8D75-56AF9E7A155F}">
      <dgm:prSet phldrT="[Text]" custT="1"/>
      <dgm:spPr/>
      <dgm:t>
        <a:bodyPr/>
        <a:lstStyle/>
        <a:p>
          <a:r>
            <a:rPr lang="en-US" sz="1400" dirty="0" smtClean="0"/>
            <a:t>Energy produced 1200 </a:t>
          </a:r>
          <a:r>
            <a:rPr lang="en-US" sz="1400" dirty="0" err="1" smtClean="0"/>
            <a:t>Twh</a:t>
          </a:r>
          <a:endParaRPr lang="en-US" sz="1400" dirty="0"/>
        </a:p>
      </dgm:t>
    </dgm:pt>
    <dgm:pt modelId="{3BFE7F8F-45A0-42CD-8794-7961C5345D2D}" type="sibTrans" cxnId="{1BC37EDD-C1E5-4130-9E9B-F5D38B7370B8}">
      <dgm:prSet/>
      <dgm:spPr/>
      <dgm:t>
        <a:bodyPr/>
        <a:lstStyle/>
        <a:p>
          <a:endParaRPr lang="en-US"/>
        </a:p>
      </dgm:t>
    </dgm:pt>
    <dgm:pt modelId="{AFB233AA-E4B0-4F13-97C0-2D6DEED6A429}" type="parTrans" cxnId="{1BC37EDD-C1E5-4130-9E9B-F5D38B7370B8}">
      <dgm:prSet/>
      <dgm:spPr/>
      <dgm:t>
        <a:bodyPr/>
        <a:lstStyle/>
        <a:p>
          <a:endParaRPr lang="en-US" dirty="0"/>
        </a:p>
      </dgm:t>
    </dgm:pt>
    <dgm:pt modelId="{96427AC5-728D-41E2-833B-C455C02C8D5D}" type="pres">
      <dgm:prSet presAssocID="{C1F05BEB-7BD3-44F4-B61A-42967F15D76B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E0CCA9-5674-411B-8327-B614F59899AA}" type="pres">
      <dgm:prSet presAssocID="{92F13C0E-8A88-4D4D-A14E-5AC7438609DF}" presName="centerShape" presStyleLbl="node0" presStyleIdx="0" presStyleCnt="1" custScaleX="184037"/>
      <dgm:spPr>
        <a:prstGeom prst="ellipse">
          <a:avLst/>
        </a:prstGeom>
      </dgm:spPr>
      <dgm:t>
        <a:bodyPr/>
        <a:lstStyle/>
        <a:p>
          <a:endParaRPr lang="en-US"/>
        </a:p>
      </dgm:t>
    </dgm:pt>
    <dgm:pt modelId="{4F798754-203D-4623-A93B-3D2014683C05}" type="pres">
      <dgm:prSet presAssocID="{4DF1F9A9-206A-44FA-8BFD-671A55DB8702}" presName="Name9" presStyleLbl="parChTrans1D2" presStyleIdx="0" presStyleCnt="9"/>
      <dgm:spPr/>
      <dgm:t>
        <a:bodyPr/>
        <a:lstStyle/>
        <a:p>
          <a:endParaRPr lang="en-US"/>
        </a:p>
      </dgm:t>
    </dgm:pt>
    <dgm:pt modelId="{8102F930-90D3-4EC2-A74C-E3CFB73FB327}" type="pres">
      <dgm:prSet presAssocID="{4DF1F9A9-206A-44FA-8BFD-671A55DB8702}" presName="connTx" presStyleLbl="parChTrans1D2" presStyleIdx="0" presStyleCnt="9"/>
      <dgm:spPr/>
      <dgm:t>
        <a:bodyPr/>
        <a:lstStyle/>
        <a:p>
          <a:endParaRPr lang="en-US"/>
        </a:p>
      </dgm:t>
    </dgm:pt>
    <dgm:pt modelId="{30B50165-A2ED-4F0D-A2E4-B8B1194E5DE0}" type="pres">
      <dgm:prSet presAssocID="{EA425C50-3251-4532-8212-C1E41D182BDB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5B72CF-92EC-4A09-9573-C796A8915106}" type="pres">
      <dgm:prSet presAssocID="{181B9923-A014-4745-AE8F-10430E061E70}" presName="Name9" presStyleLbl="parChTrans1D2" presStyleIdx="1" presStyleCnt="9"/>
      <dgm:spPr/>
      <dgm:t>
        <a:bodyPr/>
        <a:lstStyle/>
        <a:p>
          <a:endParaRPr lang="en-US"/>
        </a:p>
      </dgm:t>
    </dgm:pt>
    <dgm:pt modelId="{8B2CA868-0C14-4CA6-A2F9-E6C5D2A21C71}" type="pres">
      <dgm:prSet presAssocID="{181B9923-A014-4745-AE8F-10430E061E70}" presName="connTx" presStyleLbl="parChTrans1D2" presStyleIdx="1" presStyleCnt="9"/>
      <dgm:spPr/>
      <dgm:t>
        <a:bodyPr/>
        <a:lstStyle/>
        <a:p>
          <a:endParaRPr lang="en-US"/>
        </a:p>
      </dgm:t>
    </dgm:pt>
    <dgm:pt modelId="{FB738E62-69F2-49A4-9571-B39763654B5D}" type="pres">
      <dgm:prSet presAssocID="{687FED0A-533C-4830-8371-74B96297FAE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E9DA93-773B-4B56-BE80-FACE7F9C6840}" type="pres">
      <dgm:prSet presAssocID="{A68E8C61-43E1-4888-8335-0AC877E5D806}" presName="Name9" presStyleLbl="parChTrans1D2" presStyleIdx="2" presStyleCnt="9"/>
      <dgm:spPr/>
      <dgm:t>
        <a:bodyPr/>
        <a:lstStyle/>
        <a:p>
          <a:endParaRPr lang="en-US"/>
        </a:p>
      </dgm:t>
    </dgm:pt>
    <dgm:pt modelId="{5F2F4D8A-5FD2-4665-85E1-7CC78D6A3585}" type="pres">
      <dgm:prSet presAssocID="{A68E8C61-43E1-4888-8335-0AC877E5D806}" presName="connTx" presStyleLbl="parChTrans1D2" presStyleIdx="2" presStyleCnt="9"/>
      <dgm:spPr/>
      <dgm:t>
        <a:bodyPr/>
        <a:lstStyle/>
        <a:p>
          <a:endParaRPr lang="en-US"/>
        </a:p>
      </dgm:t>
    </dgm:pt>
    <dgm:pt modelId="{B123D1D1-C604-4E60-9557-89E9CD0B09EF}" type="pres">
      <dgm:prSet presAssocID="{37ABF9A8-9BBC-4888-B1B6-0CBD7227535B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B190D-3F21-4CC0-8F48-81989E599FEE}" type="pres">
      <dgm:prSet presAssocID="{B43A9C07-F6AF-444A-BF2C-F7585EB5CD0D}" presName="Name9" presStyleLbl="parChTrans1D2" presStyleIdx="3" presStyleCnt="9"/>
      <dgm:spPr/>
      <dgm:t>
        <a:bodyPr/>
        <a:lstStyle/>
        <a:p>
          <a:endParaRPr lang="en-US"/>
        </a:p>
      </dgm:t>
    </dgm:pt>
    <dgm:pt modelId="{29390333-21DB-43D2-B32B-C2B1BC8FF6E7}" type="pres">
      <dgm:prSet presAssocID="{B43A9C07-F6AF-444A-BF2C-F7585EB5CD0D}" presName="connTx" presStyleLbl="parChTrans1D2" presStyleIdx="3" presStyleCnt="9"/>
      <dgm:spPr/>
      <dgm:t>
        <a:bodyPr/>
        <a:lstStyle/>
        <a:p>
          <a:endParaRPr lang="en-US"/>
        </a:p>
      </dgm:t>
    </dgm:pt>
    <dgm:pt modelId="{B4D2C300-BC58-4E32-A6D8-04C10C7C41B3}" type="pres">
      <dgm:prSet presAssocID="{4DBC8A4D-8F08-4F4B-B760-7B6B70BACF32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292A29-4864-478C-BDF2-2DCAC6A3FA52}" type="pres">
      <dgm:prSet presAssocID="{B176AD4B-F9A7-4CF8-A00A-0AB01558416C}" presName="Name9" presStyleLbl="parChTrans1D2" presStyleIdx="4" presStyleCnt="9"/>
      <dgm:spPr/>
      <dgm:t>
        <a:bodyPr/>
        <a:lstStyle/>
        <a:p>
          <a:endParaRPr lang="en-US"/>
        </a:p>
      </dgm:t>
    </dgm:pt>
    <dgm:pt modelId="{C1CEF2E3-6227-4303-8C29-E2D13F873C39}" type="pres">
      <dgm:prSet presAssocID="{B176AD4B-F9A7-4CF8-A00A-0AB01558416C}" presName="connTx" presStyleLbl="parChTrans1D2" presStyleIdx="4" presStyleCnt="9"/>
      <dgm:spPr/>
      <dgm:t>
        <a:bodyPr/>
        <a:lstStyle/>
        <a:p>
          <a:endParaRPr lang="en-US"/>
        </a:p>
      </dgm:t>
    </dgm:pt>
    <dgm:pt modelId="{9FC4C9C5-E77D-4330-B7AB-70CFD58DCC6F}" type="pres">
      <dgm:prSet presAssocID="{6A4B9E27-83A6-476F-AB1C-7B09BFACCF7C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D9EE1A-58ED-4847-AFC2-720F9A4314A9}" type="pres">
      <dgm:prSet presAssocID="{6AE18AB0-1C7B-47B7-A53D-2B9CF469DDA9}" presName="Name9" presStyleLbl="parChTrans1D2" presStyleIdx="5" presStyleCnt="9"/>
      <dgm:spPr/>
      <dgm:t>
        <a:bodyPr/>
        <a:lstStyle/>
        <a:p>
          <a:endParaRPr lang="en-US"/>
        </a:p>
      </dgm:t>
    </dgm:pt>
    <dgm:pt modelId="{9536C3AC-6443-46D9-A074-C5D6B8BEEB79}" type="pres">
      <dgm:prSet presAssocID="{6AE18AB0-1C7B-47B7-A53D-2B9CF469DDA9}" presName="connTx" presStyleLbl="parChTrans1D2" presStyleIdx="5" presStyleCnt="9"/>
      <dgm:spPr/>
      <dgm:t>
        <a:bodyPr/>
        <a:lstStyle/>
        <a:p>
          <a:endParaRPr lang="en-US"/>
        </a:p>
      </dgm:t>
    </dgm:pt>
    <dgm:pt modelId="{44DCE98F-3F05-44EA-A8B6-E96F443BB76E}" type="pres">
      <dgm:prSet presAssocID="{87F557BF-B7A3-46CE-A768-1C7E389A5314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C3AA32-2AFE-42CF-8EC1-A191FF66CDA8}" type="pres">
      <dgm:prSet presAssocID="{6D09AE62-2131-4D14-B1A5-B1E76625402C}" presName="Name9" presStyleLbl="parChTrans1D2" presStyleIdx="6" presStyleCnt="9"/>
      <dgm:spPr/>
      <dgm:t>
        <a:bodyPr/>
        <a:lstStyle/>
        <a:p>
          <a:endParaRPr lang="en-US"/>
        </a:p>
      </dgm:t>
    </dgm:pt>
    <dgm:pt modelId="{CE4B86DA-DF04-449B-991F-B226FA2C3257}" type="pres">
      <dgm:prSet presAssocID="{6D09AE62-2131-4D14-B1A5-B1E76625402C}" presName="connTx" presStyleLbl="parChTrans1D2" presStyleIdx="6" presStyleCnt="9"/>
      <dgm:spPr/>
      <dgm:t>
        <a:bodyPr/>
        <a:lstStyle/>
        <a:p>
          <a:endParaRPr lang="en-US"/>
        </a:p>
      </dgm:t>
    </dgm:pt>
    <dgm:pt modelId="{8A6CD9C5-9D6A-43D4-B083-9BDA7F476B55}" type="pres">
      <dgm:prSet presAssocID="{BAC3EC6E-617D-4A51-948B-DCB9DCC1B57E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F6C2DA-66F3-4908-AA2B-D939F584D507}" type="pres">
      <dgm:prSet presAssocID="{25440B50-55EC-4C48-AB3B-57CBF9960F91}" presName="Name9" presStyleLbl="parChTrans1D2" presStyleIdx="7" presStyleCnt="9"/>
      <dgm:spPr/>
      <dgm:t>
        <a:bodyPr/>
        <a:lstStyle/>
        <a:p>
          <a:endParaRPr lang="en-US"/>
        </a:p>
      </dgm:t>
    </dgm:pt>
    <dgm:pt modelId="{A144C937-1A88-4E27-ABFF-0681902A7E32}" type="pres">
      <dgm:prSet presAssocID="{25440B50-55EC-4C48-AB3B-57CBF9960F91}" presName="connTx" presStyleLbl="parChTrans1D2" presStyleIdx="7" presStyleCnt="9"/>
      <dgm:spPr/>
      <dgm:t>
        <a:bodyPr/>
        <a:lstStyle/>
        <a:p>
          <a:endParaRPr lang="en-US"/>
        </a:p>
      </dgm:t>
    </dgm:pt>
    <dgm:pt modelId="{74586ECD-E289-4C74-9241-08F24E6D0EE7}" type="pres">
      <dgm:prSet presAssocID="{EDAFC68D-622A-4463-A5A2-1D67AF3F844D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5AE5F4-FA63-45F0-A668-9B773CEB8DB5}" type="pres">
      <dgm:prSet presAssocID="{AFB233AA-E4B0-4F13-97C0-2D6DEED6A429}" presName="Name9" presStyleLbl="parChTrans1D2" presStyleIdx="8" presStyleCnt="9"/>
      <dgm:spPr/>
      <dgm:t>
        <a:bodyPr/>
        <a:lstStyle/>
        <a:p>
          <a:endParaRPr lang="en-US"/>
        </a:p>
      </dgm:t>
    </dgm:pt>
    <dgm:pt modelId="{022F699F-C495-4226-96B1-F654E8EE9F7D}" type="pres">
      <dgm:prSet presAssocID="{AFB233AA-E4B0-4F13-97C0-2D6DEED6A429}" presName="connTx" presStyleLbl="parChTrans1D2" presStyleIdx="8" presStyleCnt="9"/>
      <dgm:spPr/>
      <dgm:t>
        <a:bodyPr/>
        <a:lstStyle/>
        <a:p>
          <a:endParaRPr lang="en-US"/>
        </a:p>
      </dgm:t>
    </dgm:pt>
    <dgm:pt modelId="{F0FD6340-F739-4177-9F62-D530CABEB60D}" type="pres">
      <dgm:prSet presAssocID="{35C375E6-F596-4B0E-8D75-56AF9E7A155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C6F396-F17F-4E85-A91E-C112E76B5BD1}" srcId="{92F13C0E-8A88-4D4D-A14E-5AC7438609DF}" destId="{37ABF9A8-9BBC-4888-B1B6-0CBD7227535B}" srcOrd="2" destOrd="0" parTransId="{A68E8C61-43E1-4888-8335-0AC877E5D806}" sibTransId="{447503DB-38FE-4ADE-9BD0-0B9FFD20B1B3}"/>
    <dgm:cxn modelId="{E9C7C655-0756-4B12-BB61-0C9FA358D835}" srcId="{92F13C0E-8A88-4D4D-A14E-5AC7438609DF}" destId="{EDAFC68D-622A-4463-A5A2-1D67AF3F844D}" srcOrd="7" destOrd="0" parTransId="{25440B50-55EC-4C48-AB3B-57CBF9960F91}" sibTransId="{41D26D6B-FED5-4788-B1C3-519BCDE1FB90}"/>
    <dgm:cxn modelId="{093914C0-2D12-BF42-BF79-82269B9D0DF2}" type="presOf" srcId="{92F13C0E-8A88-4D4D-A14E-5AC7438609DF}" destId="{5DE0CCA9-5674-411B-8327-B614F59899AA}" srcOrd="0" destOrd="0" presId="urn:microsoft.com/office/officeart/2005/8/layout/radial1"/>
    <dgm:cxn modelId="{9E756D2F-AAFC-7148-A332-844C084E3CAD}" type="presOf" srcId="{BAC3EC6E-617D-4A51-948B-DCB9DCC1B57E}" destId="{8A6CD9C5-9D6A-43D4-B083-9BDA7F476B55}" srcOrd="0" destOrd="0" presId="urn:microsoft.com/office/officeart/2005/8/layout/radial1"/>
    <dgm:cxn modelId="{02E6BFA5-C427-4303-BFE7-D16654890794}" srcId="{92F13C0E-8A88-4D4D-A14E-5AC7438609DF}" destId="{BAC3EC6E-617D-4A51-948B-DCB9DCC1B57E}" srcOrd="6" destOrd="0" parTransId="{6D09AE62-2131-4D14-B1A5-B1E76625402C}" sibTransId="{8E1BFE38-3762-4561-813D-3DB66EF54A7C}"/>
    <dgm:cxn modelId="{B040D002-75FB-6847-AAE0-42BF045E617E}" type="presOf" srcId="{181B9923-A014-4745-AE8F-10430E061E70}" destId="{325B72CF-92EC-4A09-9573-C796A8915106}" srcOrd="0" destOrd="0" presId="urn:microsoft.com/office/officeart/2005/8/layout/radial1"/>
    <dgm:cxn modelId="{D5EAAFE6-B6A2-1445-8F3A-8AE86FAE194B}" type="presOf" srcId="{A68E8C61-43E1-4888-8335-0AC877E5D806}" destId="{5F2F4D8A-5FD2-4665-85E1-7CC78D6A3585}" srcOrd="1" destOrd="0" presId="urn:microsoft.com/office/officeart/2005/8/layout/radial1"/>
    <dgm:cxn modelId="{3B3E1901-6219-40B3-9E05-BA1032FDE3D3}" srcId="{92F13C0E-8A88-4D4D-A14E-5AC7438609DF}" destId="{EA425C50-3251-4532-8212-C1E41D182BDB}" srcOrd="0" destOrd="0" parTransId="{4DF1F9A9-206A-44FA-8BFD-671A55DB8702}" sibTransId="{453A8526-2F64-4EC6-A79A-5B42E1095E43}"/>
    <dgm:cxn modelId="{EC8455B8-0DA5-114A-9CF7-FD87D86E5437}" type="presOf" srcId="{25440B50-55EC-4C48-AB3B-57CBF9960F91}" destId="{A5F6C2DA-66F3-4908-AA2B-D939F584D507}" srcOrd="0" destOrd="0" presId="urn:microsoft.com/office/officeart/2005/8/layout/radial1"/>
    <dgm:cxn modelId="{9286E1C1-A898-BF45-BBFC-FF0C09005680}" type="presOf" srcId="{687FED0A-533C-4830-8371-74B96297FAE2}" destId="{FB738E62-69F2-49A4-9571-B39763654B5D}" srcOrd="0" destOrd="0" presId="urn:microsoft.com/office/officeart/2005/8/layout/radial1"/>
    <dgm:cxn modelId="{052E33C8-6A52-954B-AB3C-3EA1916F566F}" type="presOf" srcId="{25440B50-55EC-4C48-AB3B-57CBF9960F91}" destId="{A144C937-1A88-4E27-ABFF-0681902A7E32}" srcOrd="1" destOrd="0" presId="urn:microsoft.com/office/officeart/2005/8/layout/radial1"/>
    <dgm:cxn modelId="{66664120-F8C6-0F42-B60A-FC50BB956DCE}" type="presOf" srcId="{AFB233AA-E4B0-4F13-97C0-2D6DEED6A429}" destId="{CD5AE5F4-FA63-45F0-A668-9B773CEB8DB5}" srcOrd="0" destOrd="0" presId="urn:microsoft.com/office/officeart/2005/8/layout/radial1"/>
    <dgm:cxn modelId="{31BAEAD0-3CB9-4864-AA0C-846C4B296F35}" srcId="{92F13C0E-8A88-4D4D-A14E-5AC7438609DF}" destId="{6A4B9E27-83A6-476F-AB1C-7B09BFACCF7C}" srcOrd="4" destOrd="0" parTransId="{B176AD4B-F9A7-4CF8-A00A-0AB01558416C}" sibTransId="{6F28478E-13BA-4A27-A72E-EE332891AE27}"/>
    <dgm:cxn modelId="{489A55A5-202A-C447-AD74-25D74BBE6415}" type="presOf" srcId="{AFB233AA-E4B0-4F13-97C0-2D6DEED6A429}" destId="{022F699F-C495-4226-96B1-F654E8EE9F7D}" srcOrd="1" destOrd="0" presId="urn:microsoft.com/office/officeart/2005/8/layout/radial1"/>
    <dgm:cxn modelId="{424E4445-28D1-2B4B-816C-1C9725A952CD}" type="presOf" srcId="{EDAFC68D-622A-4463-A5A2-1D67AF3F844D}" destId="{74586ECD-E289-4C74-9241-08F24E6D0EE7}" srcOrd="0" destOrd="0" presId="urn:microsoft.com/office/officeart/2005/8/layout/radial1"/>
    <dgm:cxn modelId="{3E8C2CA9-70C6-3C4A-B01F-05DC584C12F9}" type="presOf" srcId="{6AE18AB0-1C7B-47B7-A53D-2B9CF469DDA9}" destId="{29D9EE1A-58ED-4847-AFC2-720F9A4314A9}" srcOrd="0" destOrd="0" presId="urn:microsoft.com/office/officeart/2005/8/layout/radial1"/>
    <dgm:cxn modelId="{46499F4D-F27F-624D-856C-7C1FCBEA3108}" type="presOf" srcId="{B43A9C07-F6AF-444A-BF2C-F7585EB5CD0D}" destId="{75FB190D-3F21-4CC0-8F48-81989E599FEE}" srcOrd="0" destOrd="0" presId="urn:microsoft.com/office/officeart/2005/8/layout/radial1"/>
    <dgm:cxn modelId="{1BC37EDD-C1E5-4130-9E9B-F5D38B7370B8}" srcId="{92F13C0E-8A88-4D4D-A14E-5AC7438609DF}" destId="{35C375E6-F596-4B0E-8D75-56AF9E7A155F}" srcOrd="8" destOrd="0" parTransId="{AFB233AA-E4B0-4F13-97C0-2D6DEED6A429}" sibTransId="{3BFE7F8F-45A0-42CD-8794-7961C5345D2D}"/>
    <dgm:cxn modelId="{89C12415-2A9A-F44B-9CF8-30F3C417ED9E}" type="presOf" srcId="{87F557BF-B7A3-46CE-A768-1C7E389A5314}" destId="{44DCE98F-3F05-44EA-A8B6-E96F443BB76E}" srcOrd="0" destOrd="0" presId="urn:microsoft.com/office/officeart/2005/8/layout/radial1"/>
    <dgm:cxn modelId="{0E39183F-5C11-4915-930D-E02CC2659850}" srcId="{C1F05BEB-7BD3-44F4-B61A-42967F15D76B}" destId="{92F13C0E-8A88-4D4D-A14E-5AC7438609DF}" srcOrd="0" destOrd="0" parTransId="{3EA6BDE4-39F0-409B-96D5-5662CBAA1D7B}" sibTransId="{0A980411-8306-4147-87F2-B4CEA4653E0B}"/>
    <dgm:cxn modelId="{AE59C8E9-8716-C442-976D-9003E65F89E5}" type="presOf" srcId="{B176AD4B-F9A7-4CF8-A00A-0AB01558416C}" destId="{BE292A29-4864-478C-BDF2-2DCAC6A3FA52}" srcOrd="0" destOrd="0" presId="urn:microsoft.com/office/officeart/2005/8/layout/radial1"/>
    <dgm:cxn modelId="{52CC424F-DC05-2A43-AFC9-387C1C518B51}" type="presOf" srcId="{B43A9C07-F6AF-444A-BF2C-F7585EB5CD0D}" destId="{29390333-21DB-43D2-B32B-C2B1BC8FF6E7}" srcOrd="1" destOrd="0" presId="urn:microsoft.com/office/officeart/2005/8/layout/radial1"/>
    <dgm:cxn modelId="{A5F220A1-F37C-4C4C-BBED-D9A573963C74}" type="presOf" srcId="{6D09AE62-2131-4D14-B1A5-B1E76625402C}" destId="{05C3AA32-2AFE-42CF-8EC1-A191FF66CDA8}" srcOrd="0" destOrd="0" presId="urn:microsoft.com/office/officeart/2005/8/layout/radial1"/>
    <dgm:cxn modelId="{61BAECB0-812C-524E-8338-4AD1443952E1}" type="presOf" srcId="{35C375E6-F596-4B0E-8D75-56AF9E7A155F}" destId="{F0FD6340-F739-4177-9F62-D530CABEB60D}" srcOrd="0" destOrd="0" presId="urn:microsoft.com/office/officeart/2005/8/layout/radial1"/>
    <dgm:cxn modelId="{96B0D9F3-3E08-2D42-93CD-D9E010A57CD9}" type="presOf" srcId="{6A4B9E27-83A6-476F-AB1C-7B09BFACCF7C}" destId="{9FC4C9C5-E77D-4330-B7AB-70CFD58DCC6F}" srcOrd="0" destOrd="0" presId="urn:microsoft.com/office/officeart/2005/8/layout/radial1"/>
    <dgm:cxn modelId="{4BC32BEC-1143-BA4A-AE56-DD6210F9022C}" type="presOf" srcId="{6AE18AB0-1C7B-47B7-A53D-2B9CF469DDA9}" destId="{9536C3AC-6443-46D9-A074-C5D6B8BEEB79}" srcOrd="1" destOrd="0" presId="urn:microsoft.com/office/officeart/2005/8/layout/radial1"/>
    <dgm:cxn modelId="{051BDDBE-8F86-4D78-B314-6E25EABBCD15}" srcId="{92F13C0E-8A88-4D4D-A14E-5AC7438609DF}" destId="{87F557BF-B7A3-46CE-A768-1C7E389A5314}" srcOrd="5" destOrd="0" parTransId="{6AE18AB0-1C7B-47B7-A53D-2B9CF469DDA9}" sibTransId="{7BDA0132-3056-49A7-8838-03B5FEEDF99F}"/>
    <dgm:cxn modelId="{BB11A2D6-9B29-E342-9EC3-340346BBE7FD}" type="presOf" srcId="{4DF1F9A9-206A-44FA-8BFD-671A55DB8702}" destId="{4F798754-203D-4623-A93B-3D2014683C05}" srcOrd="0" destOrd="0" presId="urn:microsoft.com/office/officeart/2005/8/layout/radial1"/>
    <dgm:cxn modelId="{444BA7C0-9697-EB40-9AD3-01D1968925B8}" type="presOf" srcId="{181B9923-A014-4745-AE8F-10430E061E70}" destId="{8B2CA868-0C14-4CA6-A2F9-E6C5D2A21C71}" srcOrd="1" destOrd="0" presId="urn:microsoft.com/office/officeart/2005/8/layout/radial1"/>
    <dgm:cxn modelId="{E75F93CD-0442-074F-BEC1-66309ECA3D8F}" type="presOf" srcId="{4DBC8A4D-8F08-4F4B-B760-7B6B70BACF32}" destId="{B4D2C300-BC58-4E32-A6D8-04C10C7C41B3}" srcOrd="0" destOrd="0" presId="urn:microsoft.com/office/officeart/2005/8/layout/radial1"/>
    <dgm:cxn modelId="{93504593-C794-6A45-9A23-7930DBE86070}" type="presOf" srcId="{6D09AE62-2131-4D14-B1A5-B1E76625402C}" destId="{CE4B86DA-DF04-449B-991F-B226FA2C3257}" srcOrd="1" destOrd="0" presId="urn:microsoft.com/office/officeart/2005/8/layout/radial1"/>
    <dgm:cxn modelId="{2DE0B818-D1FF-BE43-9298-252F7117BEE1}" type="presOf" srcId="{B176AD4B-F9A7-4CF8-A00A-0AB01558416C}" destId="{C1CEF2E3-6227-4303-8C29-E2D13F873C39}" srcOrd="1" destOrd="0" presId="urn:microsoft.com/office/officeart/2005/8/layout/radial1"/>
    <dgm:cxn modelId="{045B38D3-ACE5-B141-A079-6893CC788A32}" type="presOf" srcId="{37ABF9A8-9BBC-4888-B1B6-0CBD7227535B}" destId="{B123D1D1-C604-4E60-9557-89E9CD0B09EF}" srcOrd="0" destOrd="0" presId="urn:microsoft.com/office/officeart/2005/8/layout/radial1"/>
    <dgm:cxn modelId="{A389D836-1290-4A6A-B98B-60A553E1C4FC}" srcId="{92F13C0E-8A88-4D4D-A14E-5AC7438609DF}" destId="{4DBC8A4D-8F08-4F4B-B760-7B6B70BACF32}" srcOrd="3" destOrd="0" parTransId="{B43A9C07-F6AF-444A-BF2C-F7585EB5CD0D}" sibTransId="{C8ACB32D-E3A7-49E1-BCB1-97C9B667F4E5}"/>
    <dgm:cxn modelId="{98847527-5EDE-EE43-AAA1-F41A662BDC32}" type="presOf" srcId="{EA425C50-3251-4532-8212-C1E41D182BDB}" destId="{30B50165-A2ED-4F0D-A2E4-B8B1194E5DE0}" srcOrd="0" destOrd="0" presId="urn:microsoft.com/office/officeart/2005/8/layout/radial1"/>
    <dgm:cxn modelId="{DDD36F67-581E-464C-AEA0-A0551292313D}" type="presOf" srcId="{4DF1F9A9-206A-44FA-8BFD-671A55DB8702}" destId="{8102F930-90D3-4EC2-A74C-E3CFB73FB327}" srcOrd="1" destOrd="0" presId="urn:microsoft.com/office/officeart/2005/8/layout/radial1"/>
    <dgm:cxn modelId="{53263391-9FE5-2340-AAC8-564AD2F1FEE9}" type="presOf" srcId="{C1F05BEB-7BD3-44F4-B61A-42967F15D76B}" destId="{96427AC5-728D-41E2-833B-C455C02C8D5D}" srcOrd="0" destOrd="0" presId="urn:microsoft.com/office/officeart/2005/8/layout/radial1"/>
    <dgm:cxn modelId="{506A8F99-1A8B-4604-92DE-20A453E24295}" srcId="{92F13C0E-8A88-4D4D-A14E-5AC7438609DF}" destId="{687FED0A-533C-4830-8371-74B96297FAE2}" srcOrd="1" destOrd="0" parTransId="{181B9923-A014-4745-AE8F-10430E061E70}" sibTransId="{4B833023-3C6B-4ABE-9BF0-267F89682183}"/>
    <dgm:cxn modelId="{AA048C7E-8E1A-834E-BFEB-16159112C27C}" type="presOf" srcId="{A68E8C61-43E1-4888-8335-0AC877E5D806}" destId="{BEE9DA93-773B-4B56-BE80-FACE7F9C6840}" srcOrd="0" destOrd="0" presId="urn:microsoft.com/office/officeart/2005/8/layout/radial1"/>
    <dgm:cxn modelId="{2F8F1B10-81BC-0E4E-A887-86E3532CAC12}" type="presParOf" srcId="{96427AC5-728D-41E2-833B-C455C02C8D5D}" destId="{5DE0CCA9-5674-411B-8327-B614F59899AA}" srcOrd="0" destOrd="0" presId="urn:microsoft.com/office/officeart/2005/8/layout/radial1"/>
    <dgm:cxn modelId="{15910CEC-6990-F540-BA79-C3D94CEEAB5E}" type="presParOf" srcId="{96427AC5-728D-41E2-833B-C455C02C8D5D}" destId="{4F798754-203D-4623-A93B-3D2014683C05}" srcOrd="1" destOrd="0" presId="urn:microsoft.com/office/officeart/2005/8/layout/radial1"/>
    <dgm:cxn modelId="{47D2D585-F1C2-604A-9A47-7FDDB624BEE6}" type="presParOf" srcId="{4F798754-203D-4623-A93B-3D2014683C05}" destId="{8102F930-90D3-4EC2-A74C-E3CFB73FB327}" srcOrd="0" destOrd="0" presId="urn:microsoft.com/office/officeart/2005/8/layout/radial1"/>
    <dgm:cxn modelId="{B09173FF-253F-B643-9E3A-597305CD8326}" type="presParOf" srcId="{96427AC5-728D-41E2-833B-C455C02C8D5D}" destId="{30B50165-A2ED-4F0D-A2E4-B8B1194E5DE0}" srcOrd="2" destOrd="0" presId="urn:microsoft.com/office/officeart/2005/8/layout/radial1"/>
    <dgm:cxn modelId="{6FDC5BA2-4D29-9C47-85ED-A3351FCF03C4}" type="presParOf" srcId="{96427AC5-728D-41E2-833B-C455C02C8D5D}" destId="{325B72CF-92EC-4A09-9573-C796A8915106}" srcOrd="3" destOrd="0" presId="urn:microsoft.com/office/officeart/2005/8/layout/radial1"/>
    <dgm:cxn modelId="{1EDD78E7-2FC3-6C4D-93A7-36587E88B12C}" type="presParOf" srcId="{325B72CF-92EC-4A09-9573-C796A8915106}" destId="{8B2CA868-0C14-4CA6-A2F9-E6C5D2A21C71}" srcOrd="0" destOrd="0" presId="urn:microsoft.com/office/officeart/2005/8/layout/radial1"/>
    <dgm:cxn modelId="{2F304B5D-C2E0-D94C-AE4F-803BC2A5469D}" type="presParOf" srcId="{96427AC5-728D-41E2-833B-C455C02C8D5D}" destId="{FB738E62-69F2-49A4-9571-B39763654B5D}" srcOrd="4" destOrd="0" presId="urn:microsoft.com/office/officeart/2005/8/layout/radial1"/>
    <dgm:cxn modelId="{C503403E-B4A6-2646-9FD1-2FA0FD2DD5BC}" type="presParOf" srcId="{96427AC5-728D-41E2-833B-C455C02C8D5D}" destId="{BEE9DA93-773B-4B56-BE80-FACE7F9C6840}" srcOrd="5" destOrd="0" presId="urn:microsoft.com/office/officeart/2005/8/layout/radial1"/>
    <dgm:cxn modelId="{E1BE0C2B-789B-934F-85FF-D6DEA4AD18C3}" type="presParOf" srcId="{BEE9DA93-773B-4B56-BE80-FACE7F9C6840}" destId="{5F2F4D8A-5FD2-4665-85E1-7CC78D6A3585}" srcOrd="0" destOrd="0" presId="urn:microsoft.com/office/officeart/2005/8/layout/radial1"/>
    <dgm:cxn modelId="{0E5D0384-9AA1-3C46-ACF0-929E6C997FD3}" type="presParOf" srcId="{96427AC5-728D-41E2-833B-C455C02C8D5D}" destId="{B123D1D1-C604-4E60-9557-89E9CD0B09EF}" srcOrd="6" destOrd="0" presId="urn:microsoft.com/office/officeart/2005/8/layout/radial1"/>
    <dgm:cxn modelId="{632C36C1-46C8-D74A-931A-452F8CBB2D91}" type="presParOf" srcId="{96427AC5-728D-41E2-833B-C455C02C8D5D}" destId="{75FB190D-3F21-4CC0-8F48-81989E599FEE}" srcOrd="7" destOrd="0" presId="urn:microsoft.com/office/officeart/2005/8/layout/radial1"/>
    <dgm:cxn modelId="{F20FCDCB-CFE8-4541-A4BC-8C5D007F82F5}" type="presParOf" srcId="{75FB190D-3F21-4CC0-8F48-81989E599FEE}" destId="{29390333-21DB-43D2-B32B-C2B1BC8FF6E7}" srcOrd="0" destOrd="0" presId="urn:microsoft.com/office/officeart/2005/8/layout/radial1"/>
    <dgm:cxn modelId="{A2344022-E633-AE4F-9604-89EA735D3AE4}" type="presParOf" srcId="{96427AC5-728D-41E2-833B-C455C02C8D5D}" destId="{B4D2C300-BC58-4E32-A6D8-04C10C7C41B3}" srcOrd="8" destOrd="0" presId="urn:microsoft.com/office/officeart/2005/8/layout/radial1"/>
    <dgm:cxn modelId="{3CA6517E-55BB-9E42-AC52-79D04F737C85}" type="presParOf" srcId="{96427AC5-728D-41E2-833B-C455C02C8D5D}" destId="{BE292A29-4864-478C-BDF2-2DCAC6A3FA52}" srcOrd="9" destOrd="0" presId="urn:microsoft.com/office/officeart/2005/8/layout/radial1"/>
    <dgm:cxn modelId="{E16EF8A2-61CB-6B41-9101-E5615001197C}" type="presParOf" srcId="{BE292A29-4864-478C-BDF2-2DCAC6A3FA52}" destId="{C1CEF2E3-6227-4303-8C29-E2D13F873C39}" srcOrd="0" destOrd="0" presId="urn:microsoft.com/office/officeart/2005/8/layout/radial1"/>
    <dgm:cxn modelId="{48AB2513-96E4-0747-A22D-ED493C153B36}" type="presParOf" srcId="{96427AC5-728D-41E2-833B-C455C02C8D5D}" destId="{9FC4C9C5-E77D-4330-B7AB-70CFD58DCC6F}" srcOrd="10" destOrd="0" presId="urn:microsoft.com/office/officeart/2005/8/layout/radial1"/>
    <dgm:cxn modelId="{5CCF67AD-FC5C-D84C-992B-024BF26563A8}" type="presParOf" srcId="{96427AC5-728D-41E2-833B-C455C02C8D5D}" destId="{29D9EE1A-58ED-4847-AFC2-720F9A4314A9}" srcOrd="11" destOrd="0" presId="urn:microsoft.com/office/officeart/2005/8/layout/radial1"/>
    <dgm:cxn modelId="{49DACF3A-3009-C94A-BB6D-D993E03E06F9}" type="presParOf" srcId="{29D9EE1A-58ED-4847-AFC2-720F9A4314A9}" destId="{9536C3AC-6443-46D9-A074-C5D6B8BEEB79}" srcOrd="0" destOrd="0" presId="urn:microsoft.com/office/officeart/2005/8/layout/radial1"/>
    <dgm:cxn modelId="{20A80671-8B5C-4A45-B5E6-7BA76D03EFB4}" type="presParOf" srcId="{96427AC5-728D-41E2-833B-C455C02C8D5D}" destId="{44DCE98F-3F05-44EA-A8B6-E96F443BB76E}" srcOrd="12" destOrd="0" presId="urn:microsoft.com/office/officeart/2005/8/layout/radial1"/>
    <dgm:cxn modelId="{2B6D6A95-0D3F-EC49-B67B-40206425D584}" type="presParOf" srcId="{96427AC5-728D-41E2-833B-C455C02C8D5D}" destId="{05C3AA32-2AFE-42CF-8EC1-A191FF66CDA8}" srcOrd="13" destOrd="0" presId="urn:microsoft.com/office/officeart/2005/8/layout/radial1"/>
    <dgm:cxn modelId="{445F2BAD-3325-D048-BA05-E35D33C21A56}" type="presParOf" srcId="{05C3AA32-2AFE-42CF-8EC1-A191FF66CDA8}" destId="{CE4B86DA-DF04-449B-991F-B226FA2C3257}" srcOrd="0" destOrd="0" presId="urn:microsoft.com/office/officeart/2005/8/layout/radial1"/>
    <dgm:cxn modelId="{E5A2ACB7-B23E-7545-AC95-374DFF51EC62}" type="presParOf" srcId="{96427AC5-728D-41E2-833B-C455C02C8D5D}" destId="{8A6CD9C5-9D6A-43D4-B083-9BDA7F476B55}" srcOrd="14" destOrd="0" presId="urn:microsoft.com/office/officeart/2005/8/layout/radial1"/>
    <dgm:cxn modelId="{25075310-4EE2-DF44-918E-77E3F08A9390}" type="presParOf" srcId="{96427AC5-728D-41E2-833B-C455C02C8D5D}" destId="{A5F6C2DA-66F3-4908-AA2B-D939F584D507}" srcOrd="15" destOrd="0" presId="urn:microsoft.com/office/officeart/2005/8/layout/radial1"/>
    <dgm:cxn modelId="{A095E9EB-FE1F-F340-99EE-1733B2E765C1}" type="presParOf" srcId="{A5F6C2DA-66F3-4908-AA2B-D939F584D507}" destId="{A144C937-1A88-4E27-ABFF-0681902A7E32}" srcOrd="0" destOrd="0" presId="urn:microsoft.com/office/officeart/2005/8/layout/radial1"/>
    <dgm:cxn modelId="{B3B2C9E7-13B1-6D43-98B4-0E213D25C69E}" type="presParOf" srcId="{96427AC5-728D-41E2-833B-C455C02C8D5D}" destId="{74586ECD-E289-4C74-9241-08F24E6D0EE7}" srcOrd="16" destOrd="0" presId="urn:microsoft.com/office/officeart/2005/8/layout/radial1"/>
    <dgm:cxn modelId="{2C7D3D2F-C4F1-0043-9405-4E1EED79937F}" type="presParOf" srcId="{96427AC5-728D-41E2-833B-C455C02C8D5D}" destId="{CD5AE5F4-FA63-45F0-A668-9B773CEB8DB5}" srcOrd="17" destOrd="0" presId="urn:microsoft.com/office/officeart/2005/8/layout/radial1"/>
    <dgm:cxn modelId="{A65779E0-B244-0547-BE8A-0CDE6E474238}" type="presParOf" srcId="{CD5AE5F4-FA63-45F0-A668-9B773CEB8DB5}" destId="{022F699F-C495-4226-96B1-F654E8EE9F7D}" srcOrd="0" destOrd="0" presId="urn:microsoft.com/office/officeart/2005/8/layout/radial1"/>
    <dgm:cxn modelId="{460DB7A8-4007-D343-AC9E-C1A760643402}" type="presParOf" srcId="{96427AC5-728D-41E2-833B-C455C02C8D5D}" destId="{F0FD6340-F739-4177-9F62-D530CABEB60D}" srcOrd="1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6C5AFE-065C-4FFF-A0AF-A6A4116E61C0}" type="doc">
      <dgm:prSet loTypeId="urn:microsoft.com/office/officeart/2005/8/layout/vList2" loCatId="list" qsTypeId="urn:microsoft.com/office/officeart/2005/8/quickstyle/3d2" qsCatId="3D" csTypeId="urn:microsoft.com/office/officeart/2005/8/colors/accent4_1" csCatId="accent4" phldr="1"/>
      <dgm:spPr/>
      <dgm:t>
        <a:bodyPr/>
        <a:lstStyle/>
        <a:p>
          <a:endParaRPr lang="en-IN"/>
        </a:p>
      </dgm:t>
    </dgm:pt>
    <dgm:pt modelId="{D33AB4B8-DED3-49EA-854B-7C903DA8BFE4}">
      <dgm:prSet phldrT="[Text]" custT="1"/>
      <dgm:spPr/>
      <dgm:t>
        <a:bodyPr/>
        <a:lstStyle/>
        <a:p>
          <a:pPr algn="ctr"/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At par with global technological developments. World’s first smart meter jointly developed in India in 1988</a:t>
          </a:r>
        </a:p>
        <a:p>
          <a:pPr algn="ctr"/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World leaders in addressing Tamper &amp; fraud issues   </a:t>
          </a:r>
          <a:endParaRPr lang="en-IN" sz="1600" b="1" dirty="0">
            <a:solidFill>
              <a:schemeClr val="tx1"/>
            </a:solidFill>
          </a:endParaRPr>
        </a:p>
      </dgm:t>
    </dgm:pt>
    <dgm:pt modelId="{0D832090-8BC9-4B27-80A2-D93516243C7C}" type="parTrans" cxnId="{619090B4-CBD9-4D5B-B3BB-0CA0057E3DBF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253DE0FC-7846-41B7-999B-5F1E9C8BEC98}" type="sibTrans" cxnId="{619090B4-CBD9-4D5B-B3BB-0CA0057E3DBF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6DFD88E1-FC65-4A04-BFC1-3F96CEDE5521}">
      <dgm:prSet custT="1"/>
      <dgm:spPr/>
      <dgm:t>
        <a:bodyPr/>
        <a:lstStyle/>
        <a:p>
          <a:pPr algn="ctr"/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Comprehensive design and manufacturing capability in India : Around 25-30 million per yea</a:t>
          </a:r>
          <a:r>
            <a:rPr lang="en-US" altLang="en-US" sz="1600" b="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r.</a:t>
          </a:r>
        </a:p>
      </dgm:t>
    </dgm:pt>
    <dgm:pt modelId="{1DDA3C02-5CD0-49CB-9CE8-FCAD252C6E53}" type="parTrans" cxnId="{90A92AF2-713B-40EC-94B9-AA33FC8096D1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3EB43F42-BFDA-47C7-BAAA-537CB333FDF1}" type="sibTrans" cxnId="{90A92AF2-713B-40EC-94B9-AA33FC8096D1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B2CD933C-A5C1-4373-BA7D-4B6884562282}">
      <dgm:prSet custT="1"/>
      <dgm:spPr/>
      <dgm:t>
        <a:bodyPr/>
        <a:lstStyle/>
        <a:p>
          <a:pPr algn="ctr"/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Indian companies are ready with smart meters and have implemented AMI solutions in Developed and Developing economies. Smart meters exported out of India</a:t>
          </a:r>
        </a:p>
      </dgm:t>
    </dgm:pt>
    <dgm:pt modelId="{21F6BE96-BCDB-47D4-A51B-CD8D74DED27F}" type="parTrans" cxnId="{E97BBE30-A40E-4ED4-8CC6-1E3F0DCFDD0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215B559D-1E86-40C7-A010-D243BFCF5B63}" type="sibTrans" cxnId="{E97BBE30-A40E-4ED4-8CC6-1E3F0DCFDD0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DED0ACC4-FC00-4692-AC67-F34504579512}">
      <dgm:prSet custT="1"/>
      <dgm:spPr/>
      <dgm:t>
        <a:bodyPr/>
        <a:lstStyle/>
        <a:p>
          <a:pPr algn="ctr"/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1/3</a:t>
          </a:r>
          <a:r>
            <a:rPr lang="en-US" altLang="en-US" sz="1600" b="1" baseline="300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rd</a:t>
          </a:r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 of global “Smart Meter”/Smart technologies design/</a:t>
          </a:r>
          <a:r>
            <a:rPr lang="en-US" altLang="en-US" sz="1600" b="1" dirty="0" err="1" smtClean="0">
              <a:solidFill>
                <a:schemeClr val="tx1"/>
              </a:solidFill>
              <a:ea typeface="ＭＳ Ｐゴシック" panose="020B0600070205080204" pitchFamily="34" charset="-128"/>
            </a:rPr>
            <a:t>Engg</a:t>
          </a:r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. is based in India. </a:t>
          </a:r>
        </a:p>
      </dgm:t>
    </dgm:pt>
    <dgm:pt modelId="{30767A6E-3F7F-47B6-8C70-FCB6EDB7BF79}" type="parTrans" cxnId="{E68D4E49-6DB7-4054-8868-F073AC14D68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EBB0B134-CFB3-4169-B643-898B27330086}" type="sibTrans" cxnId="{E68D4E49-6DB7-4054-8868-F073AC14D68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98A5E3CD-BED1-4641-95A8-A0A64E5EF3B7}">
      <dgm:prSet custT="1"/>
      <dgm:spPr/>
      <dgm:t>
        <a:bodyPr/>
        <a:lstStyle/>
        <a:p>
          <a:pPr algn="ctr"/>
          <a:r>
            <a:rPr lang="en-US" altLang="en-US" sz="20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700k meters with switches deployed, began a decade ago in the country</a:t>
          </a:r>
          <a:r>
            <a:rPr lang="en-US" altLang="en-US" sz="16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. </a:t>
          </a:r>
        </a:p>
      </dgm:t>
    </dgm:pt>
    <dgm:pt modelId="{44515FFC-6C14-4B9A-8447-C328FE079F6B}" type="parTrans" cxnId="{CDE76386-36D7-4657-8FC9-6B5729A796C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A13A7E28-8286-4874-A7CB-4F9E68C9AD9F}" type="sibTrans" cxnId="{CDE76386-36D7-4657-8FC9-6B5729A796CC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D65CFB58-2A7F-4662-A2BD-328112DED6B6}">
      <dgm:prSet custT="1"/>
      <dgm:spPr/>
      <dgm:t>
        <a:bodyPr/>
        <a:lstStyle/>
        <a:p>
          <a:pPr algn="ctr"/>
          <a:r>
            <a:rPr lang="en-IN" sz="1600" b="1" dirty="0" smtClean="0">
              <a:latin typeface="Arial" panose="020B0604020202020204" pitchFamily="34" charset="0"/>
              <a:cs typeface="Arial" panose="020B0604020202020204" pitchFamily="34" charset="0"/>
            </a:rPr>
            <a:t>Discoms experienced </a:t>
          </a:r>
          <a:r>
            <a:rPr lang="en-IN" sz="1600" b="1" u="sng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rPr>
            <a:t>mixed success</a:t>
          </a:r>
          <a:r>
            <a:rPr lang="en-IN" sz="1600" b="1" dirty="0" smtClean="0">
              <a:solidFill>
                <a:srgbClr val="4C4793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IN" sz="1600" b="1" dirty="0" smtClean="0">
              <a:latin typeface="Arial" panose="020B0604020202020204" pitchFamily="34" charset="0"/>
              <a:cs typeface="Arial" panose="020B0604020202020204" pitchFamily="34" charset="0"/>
            </a:rPr>
            <a:t>few really utilised the data. System integration challanges faced</a:t>
          </a:r>
        </a:p>
        <a:p>
          <a:pPr algn="ctr"/>
          <a:endParaRPr lang="en-US" altLang="en-US" sz="1600" b="0" dirty="0" smtClean="0">
            <a:solidFill>
              <a:schemeClr val="tx1"/>
            </a:solidFill>
            <a:ea typeface="ＭＳ Ｐゴシック" panose="020B0600070205080204" pitchFamily="34" charset="-128"/>
          </a:endParaRPr>
        </a:p>
      </dgm:t>
    </dgm:pt>
    <dgm:pt modelId="{1770F8EE-873B-4529-8D77-E68783DECB37}" type="parTrans" cxnId="{DCF7CE48-2037-471B-93C7-3CCEA0A75459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6F8C602F-5AEB-48D4-891B-7AE78B6A1ED1}" type="sibTrans" cxnId="{DCF7CE48-2037-471B-93C7-3CCEA0A75459}">
      <dgm:prSet/>
      <dgm:spPr/>
      <dgm:t>
        <a:bodyPr/>
        <a:lstStyle/>
        <a:p>
          <a:pPr algn="ctr"/>
          <a:endParaRPr lang="en-IN" sz="1600" b="1">
            <a:solidFill>
              <a:schemeClr val="tx1"/>
            </a:solidFill>
          </a:endParaRPr>
        </a:p>
      </dgm:t>
    </dgm:pt>
    <dgm:pt modelId="{04DD1548-7424-3849-AAED-E87EA0F5EF0E}">
      <dgm:prSet custT="1"/>
      <dgm:spPr/>
      <dgm:t>
        <a:bodyPr/>
        <a:lstStyle/>
        <a:p>
          <a:pPr algn="ctr"/>
          <a:r>
            <a:rPr lang="en-US" altLang="en-US" sz="2000" b="1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5 million meters with various communication links working. Bulk supply points success. </a:t>
          </a:r>
          <a:endParaRPr lang="en-US" sz="2000" dirty="0"/>
        </a:p>
      </dgm:t>
    </dgm:pt>
    <dgm:pt modelId="{A54493FE-F1BE-9B49-862F-DE9C0CDD855C}" type="parTrans" cxnId="{1B01FD07-4B4F-414B-A857-A203A221998B}">
      <dgm:prSet/>
      <dgm:spPr/>
      <dgm:t>
        <a:bodyPr/>
        <a:lstStyle/>
        <a:p>
          <a:endParaRPr lang="en-US"/>
        </a:p>
      </dgm:t>
    </dgm:pt>
    <dgm:pt modelId="{16B38E99-0086-4C49-A2BD-9C5960FE511D}" type="sibTrans" cxnId="{1B01FD07-4B4F-414B-A857-A203A221998B}">
      <dgm:prSet/>
      <dgm:spPr/>
      <dgm:t>
        <a:bodyPr/>
        <a:lstStyle/>
        <a:p>
          <a:endParaRPr lang="en-US"/>
        </a:p>
      </dgm:t>
    </dgm:pt>
    <dgm:pt modelId="{9076AEDB-13E9-43F0-B3A6-3D614347E988}" type="pres">
      <dgm:prSet presAssocID="{E56C5AFE-065C-4FFF-A0AF-A6A4116E61C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4BE5FF30-911E-4BA5-8562-33CE5BC99FD6}" type="pres">
      <dgm:prSet presAssocID="{D33AB4B8-DED3-49EA-854B-7C903DA8BFE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790E951-9521-4B19-9384-9884E0E4A0B9}" type="pres">
      <dgm:prSet presAssocID="{253DE0FC-7846-41B7-999B-5F1E9C8BEC98}" presName="spacer" presStyleCnt="0"/>
      <dgm:spPr/>
      <dgm:t>
        <a:bodyPr/>
        <a:lstStyle/>
        <a:p>
          <a:endParaRPr lang="en-IN"/>
        </a:p>
      </dgm:t>
    </dgm:pt>
    <dgm:pt modelId="{D7396B72-C9E0-4A4C-A97B-924DB98DB69F}" type="pres">
      <dgm:prSet presAssocID="{6DFD88E1-FC65-4A04-BFC1-3F96CEDE5521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AFDCDF0-A623-4CE5-93E4-42E439887F98}" type="pres">
      <dgm:prSet presAssocID="{3EB43F42-BFDA-47C7-BAAA-537CB333FDF1}" presName="spacer" presStyleCnt="0"/>
      <dgm:spPr/>
      <dgm:t>
        <a:bodyPr/>
        <a:lstStyle/>
        <a:p>
          <a:endParaRPr lang="en-IN"/>
        </a:p>
      </dgm:t>
    </dgm:pt>
    <dgm:pt modelId="{0D85D4DC-BCDE-4965-8790-FD892F4C3B79}" type="pres">
      <dgm:prSet presAssocID="{B2CD933C-A5C1-4373-BA7D-4B6884562282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BF49685-FBD4-4E20-B31E-5B380532E8E6}" type="pres">
      <dgm:prSet presAssocID="{215B559D-1E86-40C7-A010-D243BFCF5B63}" presName="spacer" presStyleCnt="0"/>
      <dgm:spPr/>
      <dgm:t>
        <a:bodyPr/>
        <a:lstStyle/>
        <a:p>
          <a:endParaRPr lang="en-IN"/>
        </a:p>
      </dgm:t>
    </dgm:pt>
    <dgm:pt modelId="{662815A3-418F-4BAD-BD9D-8C546B772461}" type="pres">
      <dgm:prSet presAssocID="{DED0ACC4-FC00-4692-AC67-F34504579512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8FCC859-E7BA-4D94-96BC-1F314BEFD518}" type="pres">
      <dgm:prSet presAssocID="{EBB0B134-CFB3-4169-B643-898B27330086}" presName="spacer" presStyleCnt="0"/>
      <dgm:spPr/>
      <dgm:t>
        <a:bodyPr/>
        <a:lstStyle/>
        <a:p>
          <a:endParaRPr lang="en-IN"/>
        </a:p>
      </dgm:t>
    </dgm:pt>
    <dgm:pt modelId="{569E4483-7D74-446F-9A4D-8CFC86C0ED0C}" type="pres">
      <dgm:prSet presAssocID="{98A5E3CD-BED1-4641-95A8-A0A64E5EF3B7}" presName="parentText" presStyleLbl="node1" presStyleIdx="4" presStyleCnt="7" custLinFactY="14494" custLinFactNeighborX="230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669F41C-6795-4087-8F39-11B68F1F8540}" type="pres">
      <dgm:prSet presAssocID="{A13A7E28-8286-4874-A7CB-4F9E68C9AD9F}" presName="spacer" presStyleCnt="0"/>
      <dgm:spPr/>
      <dgm:t>
        <a:bodyPr/>
        <a:lstStyle/>
        <a:p>
          <a:endParaRPr lang="en-IN"/>
        </a:p>
      </dgm:t>
    </dgm:pt>
    <dgm:pt modelId="{29CF5430-DA53-5B4C-B59C-501705393004}" type="pres">
      <dgm:prSet presAssocID="{04DD1548-7424-3849-AAED-E87EA0F5EF0E}" presName="parentText" presStyleLbl="node1" presStyleIdx="5" presStyleCnt="7" custLinFactNeighborX="384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B7E262-4860-0B41-85A1-5E17B3F067F4}" type="pres">
      <dgm:prSet presAssocID="{16B38E99-0086-4C49-A2BD-9C5960FE511D}" presName="spacer" presStyleCnt="0"/>
      <dgm:spPr/>
    </dgm:pt>
    <dgm:pt modelId="{4E13C95D-4E58-495C-A2CC-0AE885AB381B}" type="pres">
      <dgm:prSet presAssocID="{D65CFB58-2A7F-4662-A2BD-328112DED6B6}" presName="parentText" presStyleLbl="node1" presStyleIdx="6" presStyleCnt="7" custLinFactY="8823" custLinFactNeighborX="2536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4E5D6293-6DDA-AC4C-9D68-8C8586D998E5}" type="presOf" srcId="{E56C5AFE-065C-4FFF-A0AF-A6A4116E61C0}" destId="{9076AEDB-13E9-43F0-B3A6-3D614347E988}" srcOrd="0" destOrd="0" presId="urn:microsoft.com/office/officeart/2005/8/layout/vList2"/>
    <dgm:cxn modelId="{AEAFB975-68F4-F941-A095-57C66D6D329B}" type="presOf" srcId="{98A5E3CD-BED1-4641-95A8-A0A64E5EF3B7}" destId="{569E4483-7D74-446F-9A4D-8CFC86C0ED0C}" srcOrd="0" destOrd="0" presId="urn:microsoft.com/office/officeart/2005/8/layout/vList2"/>
    <dgm:cxn modelId="{2DCF491A-6879-9F4E-B94C-5A407F03D88F}" type="presOf" srcId="{DED0ACC4-FC00-4692-AC67-F34504579512}" destId="{662815A3-418F-4BAD-BD9D-8C546B772461}" srcOrd="0" destOrd="0" presId="urn:microsoft.com/office/officeart/2005/8/layout/vList2"/>
    <dgm:cxn modelId="{DCF7CE48-2037-471B-93C7-3CCEA0A75459}" srcId="{E56C5AFE-065C-4FFF-A0AF-A6A4116E61C0}" destId="{D65CFB58-2A7F-4662-A2BD-328112DED6B6}" srcOrd="6" destOrd="0" parTransId="{1770F8EE-873B-4529-8D77-E68783DECB37}" sibTransId="{6F8C602F-5AEB-48D4-891B-7AE78B6A1ED1}"/>
    <dgm:cxn modelId="{FABE56B0-B1A1-F740-AD42-FF434B98B81F}" type="presOf" srcId="{D33AB4B8-DED3-49EA-854B-7C903DA8BFE4}" destId="{4BE5FF30-911E-4BA5-8562-33CE5BC99FD6}" srcOrd="0" destOrd="0" presId="urn:microsoft.com/office/officeart/2005/8/layout/vList2"/>
    <dgm:cxn modelId="{A5D01B7B-B087-A347-8AF4-7BC1CFC9FC32}" type="presOf" srcId="{B2CD933C-A5C1-4373-BA7D-4B6884562282}" destId="{0D85D4DC-BCDE-4965-8790-FD892F4C3B79}" srcOrd="0" destOrd="0" presId="urn:microsoft.com/office/officeart/2005/8/layout/vList2"/>
    <dgm:cxn modelId="{E97BBE30-A40E-4ED4-8CC6-1E3F0DCFDD0C}" srcId="{E56C5AFE-065C-4FFF-A0AF-A6A4116E61C0}" destId="{B2CD933C-A5C1-4373-BA7D-4B6884562282}" srcOrd="2" destOrd="0" parTransId="{21F6BE96-BCDB-47D4-A51B-CD8D74DED27F}" sibTransId="{215B559D-1E86-40C7-A010-D243BFCF5B63}"/>
    <dgm:cxn modelId="{E68D4E49-6DB7-4054-8868-F073AC14D68C}" srcId="{E56C5AFE-065C-4FFF-A0AF-A6A4116E61C0}" destId="{DED0ACC4-FC00-4692-AC67-F34504579512}" srcOrd="3" destOrd="0" parTransId="{30767A6E-3F7F-47B6-8C70-FCB6EDB7BF79}" sibTransId="{EBB0B134-CFB3-4169-B643-898B27330086}"/>
    <dgm:cxn modelId="{1B01FD07-4B4F-414B-A857-A203A221998B}" srcId="{E56C5AFE-065C-4FFF-A0AF-A6A4116E61C0}" destId="{04DD1548-7424-3849-AAED-E87EA0F5EF0E}" srcOrd="5" destOrd="0" parTransId="{A54493FE-F1BE-9B49-862F-DE9C0CDD855C}" sibTransId="{16B38E99-0086-4C49-A2BD-9C5960FE511D}"/>
    <dgm:cxn modelId="{07639ACC-91B0-7B48-9706-8ACB20B7821E}" type="presOf" srcId="{6DFD88E1-FC65-4A04-BFC1-3F96CEDE5521}" destId="{D7396B72-C9E0-4A4C-A97B-924DB98DB69F}" srcOrd="0" destOrd="0" presId="urn:microsoft.com/office/officeart/2005/8/layout/vList2"/>
    <dgm:cxn modelId="{90A92AF2-713B-40EC-94B9-AA33FC8096D1}" srcId="{E56C5AFE-065C-4FFF-A0AF-A6A4116E61C0}" destId="{6DFD88E1-FC65-4A04-BFC1-3F96CEDE5521}" srcOrd="1" destOrd="0" parTransId="{1DDA3C02-5CD0-49CB-9CE8-FCAD252C6E53}" sibTransId="{3EB43F42-BFDA-47C7-BAAA-537CB333FDF1}"/>
    <dgm:cxn modelId="{619090B4-CBD9-4D5B-B3BB-0CA0057E3DBF}" srcId="{E56C5AFE-065C-4FFF-A0AF-A6A4116E61C0}" destId="{D33AB4B8-DED3-49EA-854B-7C903DA8BFE4}" srcOrd="0" destOrd="0" parTransId="{0D832090-8BC9-4B27-80A2-D93516243C7C}" sibTransId="{253DE0FC-7846-41B7-999B-5F1E9C8BEC98}"/>
    <dgm:cxn modelId="{CDE76386-36D7-4657-8FC9-6B5729A796CC}" srcId="{E56C5AFE-065C-4FFF-A0AF-A6A4116E61C0}" destId="{98A5E3CD-BED1-4641-95A8-A0A64E5EF3B7}" srcOrd="4" destOrd="0" parTransId="{44515FFC-6C14-4B9A-8447-C328FE079F6B}" sibTransId="{A13A7E28-8286-4874-A7CB-4F9E68C9AD9F}"/>
    <dgm:cxn modelId="{E335FA79-D68F-9B40-B5C9-D86E8C932F15}" type="presOf" srcId="{D65CFB58-2A7F-4662-A2BD-328112DED6B6}" destId="{4E13C95D-4E58-495C-A2CC-0AE885AB381B}" srcOrd="0" destOrd="0" presId="urn:microsoft.com/office/officeart/2005/8/layout/vList2"/>
    <dgm:cxn modelId="{AE639DE7-EFA5-B748-B6E8-270037014CB3}" type="presOf" srcId="{04DD1548-7424-3849-AAED-E87EA0F5EF0E}" destId="{29CF5430-DA53-5B4C-B59C-501705393004}" srcOrd="0" destOrd="0" presId="urn:microsoft.com/office/officeart/2005/8/layout/vList2"/>
    <dgm:cxn modelId="{9CED0D75-2222-3145-A13A-89EB6A65D970}" type="presParOf" srcId="{9076AEDB-13E9-43F0-B3A6-3D614347E988}" destId="{4BE5FF30-911E-4BA5-8562-33CE5BC99FD6}" srcOrd="0" destOrd="0" presId="urn:microsoft.com/office/officeart/2005/8/layout/vList2"/>
    <dgm:cxn modelId="{E6F75807-DD96-B044-8E43-CAEF369858A2}" type="presParOf" srcId="{9076AEDB-13E9-43F0-B3A6-3D614347E988}" destId="{1790E951-9521-4B19-9384-9884E0E4A0B9}" srcOrd="1" destOrd="0" presId="urn:microsoft.com/office/officeart/2005/8/layout/vList2"/>
    <dgm:cxn modelId="{2E2F9177-B4AD-DA4B-BE58-C1AF51985DF4}" type="presParOf" srcId="{9076AEDB-13E9-43F0-B3A6-3D614347E988}" destId="{D7396B72-C9E0-4A4C-A97B-924DB98DB69F}" srcOrd="2" destOrd="0" presId="urn:microsoft.com/office/officeart/2005/8/layout/vList2"/>
    <dgm:cxn modelId="{343517AF-0F6F-0A47-ACD1-69B6595267EA}" type="presParOf" srcId="{9076AEDB-13E9-43F0-B3A6-3D614347E988}" destId="{4AFDCDF0-A623-4CE5-93E4-42E439887F98}" srcOrd="3" destOrd="0" presId="urn:microsoft.com/office/officeart/2005/8/layout/vList2"/>
    <dgm:cxn modelId="{5FE81A66-1636-6C46-A462-3A6AEAC5B172}" type="presParOf" srcId="{9076AEDB-13E9-43F0-B3A6-3D614347E988}" destId="{0D85D4DC-BCDE-4965-8790-FD892F4C3B79}" srcOrd="4" destOrd="0" presId="urn:microsoft.com/office/officeart/2005/8/layout/vList2"/>
    <dgm:cxn modelId="{24E5F31F-AF4E-E54B-B66B-394FCABE0641}" type="presParOf" srcId="{9076AEDB-13E9-43F0-B3A6-3D614347E988}" destId="{5BF49685-FBD4-4E20-B31E-5B380532E8E6}" srcOrd="5" destOrd="0" presId="urn:microsoft.com/office/officeart/2005/8/layout/vList2"/>
    <dgm:cxn modelId="{D7A1A315-9E67-F441-963E-D3288160A8D7}" type="presParOf" srcId="{9076AEDB-13E9-43F0-B3A6-3D614347E988}" destId="{662815A3-418F-4BAD-BD9D-8C546B772461}" srcOrd="6" destOrd="0" presId="urn:microsoft.com/office/officeart/2005/8/layout/vList2"/>
    <dgm:cxn modelId="{041DAA63-A787-7945-84ED-E5D5CA569169}" type="presParOf" srcId="{9076AEDB-13E9-43F0-B3A6-3D614347E988}" destId="{68FCC859-E7BA-4D94-96BC-1F314BEFD518}" srcOrd="7" destOrd="0" presId="urn:microsoft.com/office/officeart/2005/8/layout/vList2"/>
    <dgm:cxn modelId="{66C3353A-2C16-7F4B-9499-54818563F718}" type="presParOf" srcId="{9076AEDB-13E9-43F0-B3A6-3D614347E988}" destId="{569E4483-7D74-446F-9A4D-8CFC86C0ED0C}" srcOrd="8" destOrd="0" presId="urn:microsoft.com/office/officeart/2005/8/layout/vList2"/>
    <dgm:cxn modelId="{4921B789-A670-8A49-9D03-DF21639C7AA3}" type="presParOf" srcId="{9076AEDB-13E9-43F0-B3A6-3D614347E988}" destId="{6669F41C-6795-4087-8F39-11B68F1F8540}" srcOrd="9" destOrd="0" presId="urn:microsoft.com/office/officeart/2005/8/layout/vList2"/>
    <dgm:cxn modelId="{AF606C95-9E59-5142-B55F-A78717A5B541}" type="presParOf" srcId="{9076AEDB-13E9-43F0-B3A6-3D614347E988}" destId="{29CF5430-DA53-5B4C-B59C-501705393004}" srcOrd="10" destOrd="0" presId="urn:microsoft.com/office/officeart/2005/8/layout/vList2"/>
    <dgm:cxn modelId="{05751287-75CC-DA4E-B29D-FCAD2011BDAF}" type="presParOf" srcId="{9076AEDB-13E9-43F0-B3A6-3D614347E988}" destId="{69B7E262-4860-0B41-85A1-5E17B3F067F4}" srcOrd="11" destOrd="0" presId="urn:microsoft.com/office/officeart/2005/8/layout/vList2"/>
    <dgm:cxn modelId="{4CB14E23-3717-E04F-80A5-081B2836D333}" type="presParOf" srcId="{9076AEDB-13E9-43F0-B3A6-3D614347E988}" destId="{4E13C95D-4E58-495C-A2CC-0AE885AB381B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A9EED91-4FE0-4618-ABB8-C28888B60044}" type="doc">
      <dgm:prSet loTypeId="urn:microsoft.com/office/officeart/2005/8/layout/arrow5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39B74C-2FE9-4855-8267-C3208AFF2788}">
      <dgm:prSet phldrT="[Text]" custT="1"/>
      <dgm:spPr/>
      <dgm:t>
        <a:bodyPr/>
        <a:lstStyle/>
        <a:p>
          <a:r>
            <a:rPr lang="en-US" sz="1600" dirty="0" smtClean="0"/>
            <a:t>24x 7 power supply</a:t>
          </a:r>
          <a:endParaRPr lang="en-US" sz="1600" dirty="0"/>
        </a:p>
      </dgm:t>
    </dgm:pt>
    <dgm:pt modelId="{56C37710-335B-4B45-8E2D-2364BD439A20}" type="parTrans" cxnId="{F3D9FD38-A8B2-4C66-AB67-BFBEFD9EED97}">
      <dgm:prSet/>
      <dgm:spPr/>
      <dgm:t>
        <a:bodyPr/>
        <a:lstStyle/>
        <a:p>
          <a:endParaRPr lang="en-US"/>
        </a:p>
      </dgm:t>
    </dgm:pt>
    <dgm:pt modelId="{E4CFD70C-1510-40FF-8CB2-B6C635114FF1}" type="sibTrans" cxnId="{F3D9FD38-A8B2-4C66-AB67-BFBEFD9EED97}">
      <dgm:prSet/>
      <dgm:spPr/>
      <dgm:t>
        <a:bodyPr/>
        <a:lstStyle/>
        <a:p>
          <a:endParaRPr lang="en-US"/>
        </a:p>
      </dgm:t>
    </dgm:pt>
    <dgm:pt modelId="{98376666-43C5-4C40-8124-EDDFCE2FA25E}">
      <dgm:prSet phldrT="[Text]" custT="1"/>
      <dgm:spPr/>
      <dgm:t>
        <a:bodyPr/>
        <a:lstStyle/>
        <a:p>
          <a:r>
            <a:rPr lang="en-US" sz="1600" dirty="0" smtClean="0"/>
            <a:t>Transparency</a:t>
          </a:r>
          <a:endParaRPr lang="en-US" sz="1600" dirty="0"/>
        </a:p>
      </dgm:t>
    </dgm:pt>
    <dgm:pt modelId="{196BC0DB-252B-4188-8B75-23847E64106B}" type="parTrans" cxnId="{CF2FCC0F-FBC0-41A6-AC79-DA71FE237C2F}">
      <dgm:prSet/>
      <dgm:spPr/>
      <dgm:t>
        <a:bodyPr/>
        <a:lstStyle/>
        <a:p>
          <a:endParaRPr lang="en-US"/>
        </a:p>
      </dgm:t>
    </dgm:pt>
    <dgm:pt modelId="{E4EBFA1E-E6AA-4C75-90E4-2CA7D44D0BAE}" type="sibTrans" cxnId="{CF2FCC0F-FBC0-41A6-AC79-DA71FE237C2F}">
      <dgm:prSet/>
      <dgm:spPr/>
      <dgm:t>
        <a:bodyPr/>
        <a:lstStyle/>
        <a:p>
          <a:endParaRPr lang="en-US"/>
        </a:p>
      </dgm:t>
    </dgm:pt>
    <dgm:pt modelId="{AB8F7032-7D57-44AE-AB1A-9F163D5F12A6}">
      <dgm:prSet phldrT="[Text]" custT="1"/>
      <dgm:spPr/>
      <dgm:t>
        <a:bodyPr/>
        <a:lstStyle/>
        <a:p>
          <a:r>
            <a:rPr lang="en-US" sz="1600" dirty="0" smtClean="0"/>
            <a:t>Reduced theft - AT&amp;C losses </a:t>
          </a:r>
          <a:endParaRPr lang="en-US" sz="1600" dirty="0"/>
        </a:p>
      </dgm:t>
    </dgm:pt>
    <dgm:pt modelId="{E39BD7AE-679F-4101-9399-F1470730855C}" type="parTrans" cxnId="{17B91204-D86D-48E6-8FF8-DB54029926AC}">
      <dgm:prSet/>
      <dgm:spPr/>
      <dgm:t>
        <a:bodyPr/>
        <a:lstStyle/>
        <a:p>
          <a:endParaRPr lang="en-US"/>
        </a:p>
      </dgm:t>
    </dgm:pt>
    <dgm:pt modelId="{15E6B476-E53A-43FB-BDBC-F2538FE7FA90}" type="sibTrans" cxnId="{17B91204-D86D-48E6-8FF8-DB54029926AC}">
      <dgm:prSet/>
      <dgm:spPr/>
      <dgm:t>
        <a:bodyPr/>
        <a:lstStyle/>
        <a:p>
          <a:endParaRPr lang="en-US"/>
        </a:p>
      </dgm:t>
    </dgm:pt>
    <dgm:pt modelId="{86957493-58F9-42A6-8A6D-4601A65B58B3}">
      <dgm:prSet phldrT="[Text]" custT="1"/>
      <dgm:spPr/>
      <dgm:t>
        <a:bodyPr/>
        <a:lstStyle/>
        <a:p>
          <a:r>
            <a:rPr lang="en-US" sz="1600" dirty="0" smtClean="0"/>
            <a:t>Improved customer services </a:t>
          </a:r>
          <a:endParaRPr lang="en-US" sz="1600" dirty="0"/>
        </a:p>
      </dgm:t>
    </dgm:pt>
    <dgm:pt modelId="{424D6BD4-AE54-4DF7-989A-71C4EACBDECB}" type="parTrans" cxnId="{E17E93F0-0A23-4F9F-A0D2-D1897712A2D5}">
      <dgm:prSet/>
      <dgm:spPr/>
      <dgm:t>
        <a:bodyPr/>
        <a:lstStyle/>
        <a:p>
          <a:endParaRPr lang="en-US"/>
        </a:p>
      </dgm:t>
    </dgm:pt>
    <dgm:pt modelId="{B132DEC7-B82E-479A-A6E7-B46A15C8A695}" type="sibTrans" cxnId="{E17E93F0-0A23-4F9F-A0D2-D1897712A2D5}">
      <dgm:prSet/>
      <dgm:spPr/>
      <dgm:t>
        <a:bodyPr/>
        <a:lstStyle/>
        <a:p>
          <a:endParaRPr lang="en-US"/>
        </a:p>
      </dgm:t>
    </dgm:pt>
    <dgm:pt modelId="{D010DBF5-37D6-4DBC-A916-AA8FD1112A95}">
      <dgm:prSet phldrT="[Text]" custT="1"/>
      <dgm:spPr/>
      <dgm:t>
        <a:bodyPr/>
        <a:lstStyle/>
        <a:p>
          <a:r>
            <a:rPr lang="en-US" sz="1600" dirty="0" smtClean="0"/>
            <a:t>Integration with renewable </a:t>
          </a:r>
          <a:endParaRPr lang="en-US" sz="1600" dirty="0"/>
        </a:p>
      </dgm:t>
    </dgm:pt>
    <dgm:pt modelId="{F2FE6880-E2A9-4BDE-A2DF-8D8DDB37B8B2}" type="parTrans" cxnId="{ACD7A958-212C-44EE-9BAA-95CE3D065804}">
      <dgm:prSet/>
      <dgm:spPr/>
      <dgm:t>
        <a:bodyPr/>
        <a:lstStyle/>
        <a:p>
          <a:endParaRPr lang="en-US"/>
        </a:p>
      </dgm:t>
    </dgm:pt>
    <dgm:pt modelId="{CF6BA8A4-71DC-481D-8A3E-0272C91BA38D}" type="sibTrans" cxnId="{ACD7A958-212C-44EE-9BAA-95CE3D065804}">
      <dgm:prSet/>
      <dgm:spPr/>
      <dgm:t>
        <a:bodyPr/>
        <a:lstStyle/>
        <a:p>
          <a:endParaRPr lang="en-US"/>
        </a:p>
      </dgm:t>
    </dgm:pt>
    <dgm:pt modelId="{A3400F01-691A-4304-82B5-09266659A465}">
      <dgm:prSet phldrT="[Text]" custT="1"/>
      <dgm:spPr/>
      <dgm:t>
        <a:bodyPr/>
        <a:lstStyle/>
        <a:p>
          <a:r>
            <a:rPr lang="en-US" sz="1600" dirty="0" smtClean="0"/>
            <a:t>load Management </a:t>
          </a:r>
          <a:endParaRPr lang="en-US" sz="1600" dirty="0"/>
        </a:p>
      </dgm:t>
    </dgm:pt>
    <dgm:pt modelId="{CA2EF118-9B66-4723-A39F-13DEC81AD6E0}" type="parTrans" cxnId="{1D59B94D-C6AE-4BA9-9B12-53CC30361395}">
      <dgm:prSet/>
      <dgm:spPr/>
      <dgm:t>
        <a:bodyPr/>
        <a:lstStyle/>
        <a:p>
          <a:endParaRPr lang="en-US"/>
        </a:p>
      </dgm:t>
    </dgm:pt>
    <dgm:pt modelId="{482224B5-3F7C-4D94-B405-D40404A58834}" type="sibTrans" cxnId="{1D59B94D-C6AE-4BA9-9B12-53CC30361395}">
      <dgm:prSet/>
      <dgm:spPr/>
      <dgm:t>
        <a:bodyPr/>
        <a:lstStyle/>
        <a:p>
          <a:endParaRPr lang="en-US"/>
        </a:p>
      </dgm:t>
    </dgm:pt>
    <dgm:pt modelId="{0C752EF5-A134-4E94-AB8B-0FE4B441459C}" type="pres">
      <dgm:prSet presAssocID="{6A9EED91-4FE0-4618-ABB8-C28888B6004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DD3C9C-260C-4E7F-B58A-2F23EB29777C}" type="pres">
      <dgm:prSet presAssocID="{EE39B74C-2FE9-4855-8267-C3208AFF2788}" presName="arrow" presStyleLbl="node1" presStyleIdx="0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6EC61-D0CA-4327-B374-B4191B4E6ECD}" type="pres">
      <dgm:prSet presAssocID="{98376666-43C5-4C40-8124-EDDFCE2FA25E}" presName="arrow" presStyleLbl="node1" presStyleIdx="1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948A74-D44E-468B-B72F-D892C82BBE11}" type="pres">
      <dgm:prSet presAssocID="{AB8F7032-7D57-44AE-AB1A-9F163D5F12A6}" presName="arrow" presStyleLbl="node1" presStyleIdx="2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4E8A65-651C-4E94-AA42-666B46518D8C}" type="pres">
      <dgm:prSet presAssocID="{86957493-58F9-42A6-8A6D-4601A65B58B3}" presName="arrow" presStyleLbl="node1" presStyleIdx="3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8BD84-24F5-4232-84D5-CD0FAF0D134E}" type="pres">
      <dgm:prSet presAssocID="{D010DBF5-37D6-4DBC-A916-AA8FD1112A95}" presName="arrow" presStyleLbl="node1" presStyleIdx="4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CE9918-93EE-44C2-85ED-D664F07455D1}" type="pres">
      <dgm:prSet presAssocID="{A3400F01-691A-4304-82B5-09266659A465}" presName="arrow" presStyleLbl="node1" presStyleIdx="5" presStyleCnt="6" custScaleX="1194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294FD6-5D4A-864B-9F9D-540B15FAD860}" type="presOf" srcId="{86957493-58F9-42A6-8A6D-4601A65B58B3}" destId="{3D4E8A65-651C-4E94-AA42-666B46518D8C}" srcOrd="0" destOrd="0" presId="urn:microsoft.com/office/officeart/2005/8/layout/arrow5"/>
    <dgm:cxn modelId="{1D59B94D-C6AE-4BA9-9B12-53CC30361395}" srcId="{6A9EED91-4FE0-4618-ABB8-C28888B60044}" destId="{A3400F01-691A-4304-82B5-09266659A465}" srcOrd="5" destOrd="0" parTransId="{CA2EF118-9B66-4723-A39F-13DEC81AD6E0}" sibTransId="{482224B5-3F7C-4D94-B405-D40404A58834}"/>
    <dgm:cxn modelId="{17B91204-D86D-48E6-8FF8-DB54029926AC}" srcId="{6A9EED91-4FE0-4618-ABB8-C28888B60044}" destId="{AB8F7032-7D57-44AE-AB1A-9F163D5F12A6}" srcOrd="2" destOrd="0" parTransId="{E39BD7AE-679F-4101-9399-F1470730855C}" sibTransId="{15E6B476-E53A-43FB-BDBC-F2538FE7FA90}"/>
    <dgm:cxn modelId="{ACD7A958-212C-44EE-9BAA-95CE3D065804}" srcId="{6A9EED91-4FE0-4618-ABB8-C28888B60044}" destId="{D010DBF5-37D6-4DBC-A916-AA8FD1112A95}" srcOrd="4" destOrd="0" parTransId="{F2FE6880-E2A9-4BDE-A2DF-8D8DDB37B8B2}" sibTransId="{CF6BA8A4-71DC-481D-8A3E-0272C91BA38D}"/>
    <dgm:cxn modelId="{8FE9A1CA-BA5B-2D4D-9FCA-B5F812B850A8}" type="presOf" srcId="{EE39B74C-2FE9-4855-8267-C3208AFF2788}" destId="{B2DD3C9C-260C-4E7F-B58A-2F23EB29777C}" srcOrd="0" destOrd="0" presId="urn:microsoft.com/office/officeart/2005/8/layout/arrow5"/>
    <dgm:cxn modelId="{88143055-90A1-B44B-AF6F-83432BDA1638}" type="presOf" srcId="{D010DBF5-37D6-4DBC-A916-AA8FD1112A95}" destId="{EC98BD84-24F5-4232-84D5-CD0FAF0D134E}" srcOrd="0" destOrd="0" presId="urn:microsoft.com/office/officeart/2005/8/layout/arrow5"/>
    <dgm:cxn modelId="{408D00B7-9B97-D842-8E8A-4E29D86DBA62}" type="presOf" srcId="{98376666-43C5-4C40-8124-EDDFCE2FA25E}" destId="{6616EC61-D0CA-4327-B374-B4191B4E6ECD}" srcOrd="0" destOrd="0" presId="urn:microsoft.com/office/officeart/2005/8/layout/arrow5"/>
    <dgm:cxn modelId="{FDBF139F-E212-0745-9615-EF304CF97E41}" type="presOf" srcId="{A3400F01-691A-4304-82B5-09266659A465}" destId="{92CE9918-93EE-44C2-85ED-D664F07455D1}" srcOrd="0" destOrd="0" presId="urn:microsoft.com/office/officeart/2005/8/layout/arrow5"/>
    <dgm:cxn modelId="{F3D9FD38-A8B2-4C66-AB67-BFBEFD9EED97}" srcId="{6A9EED91-4FE0-4618-ABB8-C28888B60044}" destId="{EE39B74C-2FE9-4855-8267-C3208AFF2788}" srcOrd="0" destOrd="0" parTransId="{56C37710-335B-4B45-8E2D-2364BD439A20}" sibTransId="{E4CFD70C-1510-40FF-8CB2-B6C635114FF1}"/>
    <dgm:cxn modelId="{1BAA72AF-C65D-0249-A542-CA14938C79B0}" type="presOf" srcId="{6A9EED91-4FE0-4618-ABB8-C28888B60044}" destId="{0C752EF5-A134-4E94-AB8B-0FE4B441459C}" srcOrd="0" destOrd="0" presId="urn:microsoft.com/office/officeart/2005/8/layout/arrow5"/>
    <dgm:cxn modelId="{E17E93F0-0A23-4F9F-A0D2-D1897712A2D5}" srcId="{6A9EED91-4FE0-4618-ABB8-C28888B60044}" destId="{86957493-58F9-42A6-8A6D-4601A65B58B3}" srcOrd="3" destOrd="0" parTransId="{424D6BD4-AE54-4DF7-989A-71C4EACBDECB}" sibTransId="{B132DEC7-B82E-479A-A6E7-B46A15C8A695}"/>
    <dgm:cxn modelId="{CF2FCC0F-FBC0-41A6-AC79-DA71FE237C2F}" srcId="{6A9EED91-4FE0-4618-ABB8-C28888B60044}" destId="{98376666-43C5-4C40-8124-EDDFCE2FA25E}" srcOrd="1" destOrd="0" parTransId="{196BC0DB-252B-4188-8B75-23847E64106B}" sibTransId="{E4EBFA1E-E6AA-4C75-90E4-2CA7D44D0BAE}"/>
    <dgm:cxn modelId="{D293112D-0BA7-1A4C-9C6F-E5A54E973D8B}" type="presOf" srcId="{AB8F7032-7D57-44AE-AB1A-9F163D5F12A6}" destId="{E5948A74-D44E-468B-B72F-D892C82BBE11}" srcOrd="0" destOrd="0" presId="urn:microsoft.com/office/officeart/2005/8/layout/arrow5"/>
    <dgm:cxn modelId="{83A12F03-1F5C-1A44-AAA4-761E8CE3F9FC}" type="presParOf" srcId="{0C752EF5-A134-4E94-AB8B-0FE4B441459C}" destId="{B2DD3C9C-260C-4E7F-B58A-2F23EB29777C}" srcOrd="0" destOrd="0" presId="urn:microsoft.com/office/officeart/2005/8/layout/arrow5"/>
    <dgm:cxn modelId="{911E3BF8-BB8E-2C48-988B-73820D5E127A}" type="presParOf" srcId="{0C752EF5-A134-4E94-AB8B-0FE4B441459C}" destId="{6616EC61-D0CA-4327-B374-B4191B4E6ECD}" srcOrd="1" destOrd="0" presId="urn:microsoft.com/office/officeart/2005/8/layout/arrow5"/>
    <dgm:cxn modelId="{0AAC5879-3E3F-1C40-9E59-FA5F3DDD3415}" type="presParOf" srcId="{0C752EF5-A134-4E94-AB8B-0FE4B441459C}" destId="{E5948A74-D44E-468B-B72F-D892C82BBE11}" srcOrd="2" destOrd="0" presId="urn:microsoft.com/office/officeart/2005/8/layout/arrow5"/>
    <dgm:cxn modelId="{28B79E1A-2B5E-2346-B082-F6B77A10C564}" type="presParOf" srcId="{0C752EF5-A134-4E94-AB8B-0FE4B441459C}" destId="{3D4E8A65-651C-4E94-AA42-666B46518D8C}" srcOrd="3" destOrd="0" presId="urn:microsoft.com/office/officeart/2005/8/layout/arrow5"/>
    <dgm:cxn modelId="{7D1B21E4-CA82-C44E-B29C-EC55A4AFD3D3}" type="presParOf" srcId="{0C752EF5-A134-4E94-AB8B-0FE4B441459C}" destId="{EC98BD84-24F5-4232-84D5-CD0FAF0D134E}" srcOrd="4" destOrd="0" presId="urn:microsoft.com/office/officeart/2005/8/layout/arrow5"/>
    <dgm:cxn modelId="{18D957E6-7DA5-CC47-A657-07A51316A817}" type="presParOf" srcId="{0C752EF5-A134-4E94-AB8B-0FE4B441459C}" destId="{92CE9918-93EE-44C2-85ED-D664F07455D1}" srcOrd="5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F0DC597-E03F-4FA3-94EA-F10006CD5D29}" type="doc">
      <dgm:prSet loTypeId="urn:microsoft.com/office/officeart/2005/8/layout/orgChart1" loCatId="hierarchy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E00615D-8DCB-4E44-B707-A25728B3837F}">
      <dgm:prSet phldrT="[Text]" custT="1"/>
      <dgm:spPr>
        <a:noFill/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2200" b="1" dirty="0" smtClean="0">
              <a:latin typeface="Arial" panose="020B0604020202020204" pitchFamily="34" charset="0"/>
              <a:cs typeface="Arial" panose="020B0604020202020204" pitchFamily="34" charset="0"/>
            </a:rPr>
            <a:t>Revenue Losses </a:t>
          </a:r>
          <a:endParaRPr lang="en-US" sz="22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310726-5484-465E-8369-9E8F0CB7256A}" type="parTrans" cxnId="{FFC41BE3-EBED-4144-ACC8-CA817352B4E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696C11-34F5-41D0-B606-FFBE766CD984}" type="sibTrans" cxnId="{FFC41BE3-EBED-4144-ACC8-CA817352B4E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518C332-5D7F-4B36-AE83-CF0786E3D4E5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Non-Technical Losses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24B15BE-22CE-4A31-B0FE-032B4795E0F2}" type="parTrans" cxnId="{61C3802D-9303-4E26-83BE-7939DBA4C6FC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E19895C-5A63-4429-9466-D18BCC1AF202}" type="sibTrans" cxnId="{61C3802D-9303-4E26-83BE-7939DBA4C6F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C889A9-3447-4C14-87A5-3E04E2707713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Commercial Losses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474215-E15E-433F-9742-22FA537D1FD7}" type="parTrans" cxnId="{27AB6A2C-71F5-4B85-9BC6-B30B328DD820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2B454F-2EC6-4FBB-9FEC-F8C6A51900AF}" type="sibTrans" cxnId="{27AB6A2C-71F5-4B85-9BC6-B30B328DD82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C0C893B-0783-49B8-A34C-B99E02A2CEE1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600" dirty="0" smtClean="0">
              <a:latin typeface="Arial" panose="020B0604020202020204" pitchFamily="34" charset="0"/>
              <a:cs typeface="Arial" panose="020B0604020202020204" pitchFamily="34" charset="0"/>
            </a:rPr>
            <a:t>Technical Losses </a:t>
          </a:r>
          <a:endParaRPr lang="en-U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D25AD7-2F50-4BB8-BCEF-7AE67634A3D9}" type="parTrans" cxnId="{2B49766D-7555-4D9A-A443-072F8570F6D1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62A09C-9416-4B88-A451-503DE35DE5DD}" type="sibTrans" cxnId="{2B49766D-7555-4D9A-A443-072F8570F6D1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B0C6B38-BDAF-4B9B-AE16-B1AB6B7E41F8}" type="asst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pPr>
            <a:lnSpc>
              <a:spcPct val="100000"/>
            </a:lnSpc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Unavoidable Losses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BE500C-D3F9-4011-A09A-3FB39D64A42F}" type="parTrans" cxnId="{3EDC6D16-6B7A-4FC0-9799-35A93C1AC0EF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2DD42C-00A7-47BD-85AC-795C1D13892A}" type="sibTrans" cxnId="{3EDC6D16-6B7A-4FC0-9799-35A93C1AC0EF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784986A-A2A1-48F0-8F16-C2F2B9260B50}" type="asst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Avoidable</a:t>
          </a:r>
        </a:p>
        <a:p>
          <a:pPr>
            <a:lnSpc>
              <a:spcPct val="100000"/>
            </a:lnSpc>
            <a:spcAft>
              <a:spcPct val="35000"/>
            </a:spcAft>
          </a:pPr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Losses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893516-4D53-4E02-B7DC-BC356AD980F1}" type="parTrans" cxnId="{29E924BE-0290-4090-B5F9-389944836024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63FF86A-0FB6-4CE2-A37F-39C5C1D582BE}" type="sibTrans" cxnId="{29E924BE-0290-4090-B5F9-38994483602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DA753E-9D0E-4D53-B0A4-25D47750E958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Commercial Practice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CB3A213-6A41-40C9-B42C-AD3005270890}" type="parTrans" cxnId="{4CA5E98B-A30E-4192-984B-E408907660DD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7FFA9E-D40E-4D2A-9FE0-3C70C55049C9}" type="sibTrans" cxnId="{4CA5E98B-A30E-4192-984B-E408907660D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F38E0-3D15-42C9-A3BD-9D719446DFD6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Metering  Related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36D417-773C-4A0B-A6E0-4A7F6DE0468A}" type="parTrans" cxnId="{4A4A3D01-0479-4B47-A598-0622515CCB20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975843-CF8C-4B3C-93E9-B537D182E937}" type="sibTrans" cxnId="{4A4A3D01-0479-4B47-A598-0622515CCB20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4B6368C-AF35-4381-A1E0-E73EB73BCC85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Errors &amp; defects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E3DFB2-E3C0-412F-ACAD-2646B971CFEA}" type="parTrans" cxnId="{5A54CC8A-B152-4F94-AC11-3E89343738E2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65E102-4DC7-4C4E-AD33-028734CC3953}" type="sibTrans" cxnId="{5A54CC8A-B152-4F94-AC11-3E89343738E2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395A7A-1533-4B58-ACE3-A5D27EAAB536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11EED5-00CD-4CCB-984D-FF761E301503}" type="parTrans" cxnId="{40E9E72E-469B-4F31-BD05-7DCACB34AE9D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457A99-AEE6-4964-A508-64C67F437449}" type="sibTrans" cxnId="{40E9E72E-469B-4F31-BD05-7DCACB34AE9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5D3AAB-5A1A-4AC7-A839-D267F198F9A1}" type="asst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Data Fraud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E46ECA-E654-4208-9B74-4BDF4ED127C1}" type="parTrans" cxnId="{051EC48F-9F2B-482B-91A2-39F29305B44B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1DD2EC-7EF1-46FE-8837-094669543F68}" type="sibTrans" cxnId="{051EC48F-9F2B-482B-91A2-39F29305B44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1A5687-2E31-4466-8B2D-1A5E66C8379B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Unmetered supplies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D07A2B-9913-413E-A0CC-83524CD150F4}" type="parTrans" cxnId="{907B55C9-43C1-4CF7-82F6-DD695B3DDE9B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17D478-6EFE-429D-867C-F5618528EDA8}" type="sibTrans" cxnId="{907B55C9-43C1-4CF7-82F6-DD695B3DDE9B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E486B0B-716D-451E-8497-CF6CB46F5908}" type="asst">
      <dgm:prSet phldrT="[Text]"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Illegal connections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FB7108-872F-4F6C-8D54-062AF422EB48}" type="parTrans" cxnId="{DA7FD1C9-5953-4E16-B2B0-49632737807C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B6AAEC-1DB8-49FA-8AF5-B4F8D7556335}" type="sibTrans" cxnId="{DA7FD1C9-5953-4E16-B2B0-49632737807C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B3048F-84BB-4FC5-9FC4-E7FEEF4B10B0}" type="asst">
      <dgm:prSet phldrT="[Text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Data Flows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030B795-10FE-483E-B6DA-01DB691CDF0E}" type="parTrans" cxnId="{CD530038-1AC6-4DF8-8165-F720FBE9AEC7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9BDFA0-24E5-40FA-87E9-55E4550A2FF7}" type="sibTrans" cxnId="{CD530038-1AC6-4DF8-8165-F720FBE9AEC7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AF35C8-33D2-4B75-9CAC-6D55018E1A0C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Long Cash Cycle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E92E56-7939-496D-B221-3A467B2D8C62}" type="parTrans" cxnId="{069321CF-6BCC-49D0-90C9-88875BAE4755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A7686FA-44CC-4AFA-842E-6BD2662F4F1C}" type="sibTrans" cxnId="{069321CF-6BCC-49D0-90C9-88875BAE4755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C40C95-FE16-495F-84A0-D08951AA4B81}" type="asst">
      <dgm:prSet phldrT="[Text]" custT="1"/>
      <dgm:spPr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400" dirty="0" smtClean="0">
              <a:latin typeface="Arial" panose="020B0604020202020204" pitchFamily="34" charset="0"/>
              <a:cs typeface="Arial" panose="020B0604020202020204" pitchFamily="34" charset="0"/>
            </a:rPr>
            <a:t>Debt Management</a:t>
          </a:r>
          <a:endParaRPr lang="en-US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AFF29B-A497-4D8C-B198-4BDC524C3293}" type="parTrans" cxnId="{9FA99855-44EA-4353-8E8C-BC083B182C7D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0DD908C-302E-4A64-A8DE-D5F0E1201E49}" type="sibTrans" cxnId="{9FA99855-44EA-4353-8E8C-BC083B182C7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3076E-640B-448C-ACAD-94A6AB4197B2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Can’t Pay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E299CD5-2378-4157-BA01-C2A713F8FFBD}" type="parTrans" cxnId="{6DE55874-E28A-453D-87A4-8EB3ADA5646D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8AC835-E39E-4B50-A65F-49FDBBE5498F}" type="sibTrans" cxnId="{6DE55874-E28A-453D-87A4-8EB3ADA5646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65A149-1B88-4C11-B006-272892A71454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Won’t  Pay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2B5634D-59F8-47E4-A7C3-1F01BD29C065}" type="parTrans" cxnId="{94DEDABF-C868-4E60-8C51-1ED0077E3834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39A4EAA-9A27-41E9-B0A4-7DA02B00D267}" type="sibTrans" cxnId="{94DEDABF-C868-4E60-8C51-1ED0077E3834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485F09-695A-480F-B358-D6898C766682}" type="asst">
      <dgm:prSet phldrT="[Text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gm:spPr>
      <dgm:t>
        <a:bodyPr/>
        <a:lstStyle/>
        <a:p>
          <a:r>
            <a:rPr lang="en-US" sz="1200" dirty="0" smtClean="0">
              <a:latin typeface="Arial" panose="020B0604020202020204" pitchFamily="34" charset="0"/>
              <a:cs typeface="Arial" panose="020B0604020202020204" pitchFamily="34" charset="0"/>
            </a:rPr>
            <a:t>Tamper</a:t>
          </a:r>
          <a:endParaRPr lang="en-US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FA385EE-1651-4BEF-AAB5-91E9F5AD8D96}" type="parTrans" cxnId="{33E46D24-FA0E-4336-9F09-01CAB2C18B9D}">
      <dgm:prSet/>
      <dgm:spPr>
        <a:ln w="9525">
          <a:solidFill>
            <a:srgbClr val="4C4793"/>
          </a:solidFill>
        </a:ln>
      </dgm:spPr>
      <dgm:t>
        <a:bodyPr/>
        <a:lstStyle/>
        <a:p>
          <a:endParaRPr lang="en-US">
            <a:solidFill>
              <a:srgbClr val="0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A2E87FE-1235-48B6-A93F-47094466DF9A}" type="sibTrans" cxnId="{33E46D24-FA0E-4336-9F09-01CAB2C18B9D}">
      <dgm:prSet/>
      <dgm:spPr/>
      <dgm:t>
        <a:bodyPr/>
        <a:lstStyle/>
        <a:p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728FC4-7DDD-4C8D-B00F-137BF21AB9D7}" type="pres">
      <dgm:prSet presAssocID="{CF0DC597-E03F-4FA3-94EA-F10006CD5D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C434F5C-9FA1-4F86-AF81-39844068EB90}" type="pres">
      <dgm:prSet presAssocID="{6E00615D-8DCB-4E44-B707-A25728B3837F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DCE0EF2-7882-42AE-9B1D-916DAEF9AEE0}" type="pres">
      <dgm:prSet presAssocID="{6E00615D-8DCB-4E44-B707-A25728B3837F}" presName="rootComposite1" presStyleCnt="0"/>
      <dgm:spPr/>
      <dgm:t>
        <a:bodyPr/>
        <a:lstStyle/>
        <a:p>
          <a:endParaRPr lang="en-US"/>
        </a:p>
      </dgm:t>
    </dgm:pt>
    <dgm:pt modelId="{C3D951BF-C4D7-4295-BBF8-5176CF2A1AE8}" type="pres">
      <dgm:prSet presAssocID="{6E00615D-8DCB-4E44-B707-A25728B3837F}" presName="rootText1" presStyleLbl="node0" presStyleIdx="0" presStyleCnt="1" custScaleX="344561" custScaleY="119705" custLinFactNeighborX="19319" custLinFactNeighborY="6365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516F075F-D0F2-479E-AD07-E6443869ADD1}" type="pres">
      <dgm:prSet presAssocID="{6E00615D-8DCB-4E44-B707-A25728B383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886FACDB-4359-447E-82AA-17354278579F}" type="pres">
      <dgm:prSet presAssocID="{6E00615D-8DCB-4E44-B707-A25728B3837F}" presName="hierChild2" presStyleCnt="0"/>
      <dgm:spPr/>
      <dgm:t>
        <a:bodyPr/>
        <a:lstStyle/>
        <a:p>
          <a:endParaRPr lang="en-US"/>
        </a:p>
      </dgm:t>
    </dgm:pt>
    <dgm:pt modelId="{FD4DC035-2FA5-4570-A7EF-CB2DF86C73B3}" type="pres">
      <dgm:prSet presAssocID="{6E00615D-8DCB-4E44-B707-A25728B3837F}" presName="hierChild3" presStyleCnt="0"/>
      <dgm:spPr/>
      <dgm:t>
        <a:bodyPr/>
        <a:lstStyle/>
        <a:p>
          <a:endParaRPr lang="en-US"/>
        </a:p>
      </dgm:t>
    </dgm:pt>
    <dgm:pt modelId="{C1FAF8EC-FEC4-44EF-B79B-3D9370ECB05E}" type="pres">
      <dgm:prSet presAssocID="{324B15BE-22CE-4A31-B0FE-032B4795E0F2}" presName="Name111" presStyleLbl="parChTrans1D2" presStyleIdx="0" presStyleCnt="3"/>
      <dgm:spPr/>
      <dgm:t>
        <a:bodyPr/>
        <a:lstStyle/>
        <a:p>
          <a:endParaRPr lang="en-US"/>
        </a:p>
      </dgm:t>
    </dgm:pt>
    <dgm:pt modelId="{B75C38E3-5BB3-4ADB-A57B-7F59B56EF213}" type="pres">
      <dgm:prSet presAssocID="{F518C332-5D7F-4B36-AE83-CF0786E3D4E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2A4C2E6-C996-4DB9-A927-31BB0CA3C390}" type="pres">
      <dgm:prSet presAssocID="{F518C332-5D7F-4B36-AE83-CF0786E3D4E5}" presName="rootComposite3" presStyleCnt="0"/>
      <dgm:spPr/>
      <dgm:t>
        <a:bodyPr/>
        <a:lstStyle/>
        <a:p>
          <a:endParaRPr lang="en-US"/>
        </a:p>
      </dgm:t>
    </dgm:pt>
    <dgm:pt modelId="{3BEFFB62-F5FC-4D1C-9F91-9A9C6F951BB0}" type="pres">
      <dgm:prSet presAssocID="{F518C332-5D7F-4B36-AE83-CF0786E3D4E5}" presName="rootText3" presStyleLbl="asst1" presStyleIdx="0" presStyleCnt="18" custScaleX="150551" custScaleY="115429" custLinFactNeighborX="-86079" custLinFactNeighborY="140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0BEC68-E788-4212-A1D7-BC6183AD1A4F}" type="pres">
      <dgm:prSet presAssocID="{F518C332-5D7F-4B36-AE83-CF0786E3D4E5}" presName="rootConnector3" presStyleLbl="asst1" presStyleIdx="0" presStyleCnt="18"/>
      <dgm:spPr/>
      <dgm:t>
        <a:bodyPr/>
        <a:lstStyle/>
        <a:p>
          <a:endParaRPr lang="en-US"/>
        </a:p>
      </dgm:t>
    </dgm:pt>
    <dgm:pt modelId="{1E89705C-CEB8-44AD-BDFE-8B91B89F69D0}" type="pres">
      <dgm:prSet presAssocID="{F518C332-5D7F-4B36-AE83-CF0786E3D4E5}" presName="hierChild6" presStyleCnt="0"/>
      <dgm:spPr/>
      <dgm:t>
        <a:bodyPr/>
        <a:lstStyle/>
        <a:p>
          <a:endParaRPr lang="en-US"/>
        </a:p>
      </dgm:t>
    </dgm:pt>
    <dgm:pt modelId="{CBA978E6-D437-453B-84DF-D9C981EC6410}" type="pres">
      <dgm:prSet presAssocID="{F518C332-5D7F-4B36-AE83-CF0786E3D4E5}" presName="hierChild7" presStyleCnt="0"/>
      <dgm:spPr/>
      <dgm:t>
        <a:bodyPr/>
        <a:lstStyle/>
        <a:p>
          <a:endParaRPr lang="en-US"/>
        </a:p>
      </dgm:t>
    </dgm:pt>
    <dgm:pt modelId="{B6748C94-60AD-488F-8E89-8CCF81BACE5D}" type="pres">
      <dgm:prSet presAssocID="{A436D417-773C-4A0B-A6E0-4A7F6DE0468A}" presName="Name111" presStyleLbl="parChTrans1D3" presStyleIdx="0" presStyleCnt="6"/>
      <dgm:spPr/>
      <dgm:t>
        <a:bodyPr/>
        <a:lstStyle/>
        <a:p>
          <a:endParaRPr lang="en-US"/>
        </a:p>
      </dgm:t>
    </dgm:pt>
    <dgm:pt modelId="{CAFBC9C2-9BAD-4C70-81E0-E1A669988196}" type="pres">
      <dgm:prSet presAssocID="{E5CF38E0-3D15-42C9-A3BD-9D719446DFD6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3C086B3-5950-4DA0-85A8-AC3CCD6B7B78}" type="pres">
      <dgm:prSet presAssocID="{E5CF38E0-3D15-42C9-A3BD-9D719446DFD6}" presName="rootComposite3" presStyleCnt="0"/>
      <dgm:spPr/>
      <dgm:t>
        <a:bodyPr/>
        <a:lstStyle/>
        <a:p>
          <a:endParaRPr lang="en-US"/>
        </a:p>
      </dgm:t>
    </dgm:pt>
    <dgm:pt modelId="{416F895C-CA17-4B30-B6FB-BC0BBF15961B}" type="pres">
      <dgm:prSet presAssocID="{E5CF38E0-3D15-42C9-A3BD-9D719446DFD6}" presName="rootText3" presStyleLbl="asst1" presStyleIdx="1" presStyleCnt="18" custScaleX="131637" custLinFactNeighborX="-45768" custLinFactNeighborY="386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ED49538-7E5F-497A-ACCF-9AEA2D020C0F}" type="pres">
      <dgm:prSet presAssocID="{E5CF38E0-3D15-42C9-A3BD-9D719446DFD6}" presName="rootConnector3" presStyleLbl="asst1" presStyleIdx="1" presStyleCnt="18"/>
      <dgm:spPr/>
      <dgm:t>
        <a:bodyPr/>
        <a:lstStyle/>
        <a:p>
          <a:endParaRPr lang="en-US"/>
        </a:p>
      </dgm:t>
    </dgm:pt>
    <dgm:pt modelId="{454B8C55-339A-48F4-841C-9C77A0CA8C48}" type="pres">
      <dgm:prSet presAssocID="{E5CF38E0-3D15-42C9-A3BD-9D719446DFD6}" presName="hierChild6" presStyleCnt="0"/>
      <dgm:spPr/>
      <dgm:t>
        <a:bodyPr/>
        <a:lstStyle/>
        <a:p>
          <a:endParaRPr lang="en-US"/>
        </a:p>
      </dgm:t>
    </dgm:pt>
    <dgm:pt modelId="{29F238AB-17BC-48D9-8753-9A0914800B76}" type="pres">
      <dgm:prSet presAssocID="{E5CF38E0-3D15-42C9-A3BD-9D719446DFD6}" presName="hierChild7" presStyleCnt="0"/>
      <dgm:spPr/>
      <dgm:t>
        <a:bodyPr/>
        <a:lstStyle/>
        <a:p>
          <a:endParaRPr lang="en-US"/>
        </a:p>
      </dgm:t>
    </dgm:pt>
    <dgm:pt modelId="{1590805F-735D-4422-9689-F9EC66041FF1}" type="pres">
      <dgm:prSet presAssocID="{11E3DFB2-E3C0-412F-ACAD-2646B971CFEA}" presName="Name111" presStyleLbl="parChTrans1D4" presStyleIdx="0" presStyleCnt="9"/>
      <dgm:spPr/>
      <dgm:t>
        <a:bodyPr/>
        <a:lstStyle/>
        <a:p>
          <a:endParaRPr lang="en-US"/>
        </a:p>
      </dgm:t>
    </dgm:pt>
    <dgm:pt modelId="{CC6DE9A4-E5FD-4FA6-BBAC-16BFE4AA3A7C}" type="pres">
      <dgm:prSet presAssocID="{74B6368C-AF35-4381-A1E0-E73EB73BCC85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B7991DEE-1D74-488C-B5EC-725DAB34E2D3}" type="pres">
      <dgm:prSet presAssocID="{74B6368C-AF35-4381-A1E0-E73EB73BCC85}" presName="rootComposite3" presStyleCnt="0"/>
      <dgm:spPr/>
      <dgm:t>
        <a:bodyPr/>
        <a:lstStyle/>
        <a:p>
          <a:endParaRPr lang="en-US"/>
        </a:p>
      </dgm:t>
    </dgm:pt>
    <dgm:pt modelId="{8CACB900-1894-4F15-B03A-A247A551C0C9}" type="pres">
      <dgm:prSet presAssocID="{74B6368C-AF35-4381-A1E0-E73EB73BCC85}" presName="rootText3" presStyleLbl="asst1" presStyleIdx="2" presStyleCnt="18" custLinFactY="5719" custLinFactNeighborX="8181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0F4C67-F918-4C00-A7DA-9AEC281A57C7}" type="pres">
      <dgm:prSet presAssocID="{74B6368C-AF35-4381-A1E0-E73EB73BCC85}" presName="rootConnector3" presStyleLbl="asst1" presStyleIdx="2" presStyleCnt="18"/>
      <dgm:spPr/>
      <dgm:t>
        <a:bodyPr/>
        <a:lstStyle/>
        <a:p>
          <a:endParaRPr lang="en-US"/>
        </a:p>
      </dgm:t>
    </dgm:pt>
    <dgm:pt modelId="{50D0F3E2-B67B-4519-BF22-C9513243E395}" type="pres">
      <dgm:prSet presAssocID="{74B6368C-AF35-4381-A1E0-E73EB73BCC85}" presName="hierChild6" presStyleCnt="0"/>
      <dgm:spPr/>
      <dgm:t>
        <a:bodyPr/>
        <a:lstStyle/>
        <a:p>
          <a:endParaRPr lang="en-US"/>
        </a:p>
      </dgm:t>
    </dgm:pt>
    <dgm:pt modelId="{A6732B1B-0FD9-417A-9AA3-0EB0082EEA16}" type="pres">
      <dgm:prSet presAssocID="{74B6368C-AF35-4381-A1E0-E73EB73BCC85}" presName="hierChild7" presStyleCnt="0"/>
      <dgm:spPr/>
      <dgm:t>
        <a:bodyPr/>
        <a:lstStyle/>
        <a:p>
          <a:endParaRPr lang="en-US"/>
        </a:p>
      </dgm:t>
    </dgm:pt>
    <dgm:pt modelId="{6D06ADFD-D71F-4F1F-92EF-906506D0039B}" type="pres">
      <dgm:prSet presAssocID="{0AE46ECA-E654-4208-9B74-4BDF4ED127C1}" presName="Name111" presStyleLbl="parChTrans1D4" presStyleIdx="1" presStyleCnt="9"/>
      <dgm:spPr/>
      <dgm:t>
        <a:bodyPr/>
        <a:lstStyle/>
        <a:p>
          <a:endParaRPr lang="en-US"/>
        </a:p>
      </dgm:t>
    </dgm:pt>
    <dgm:pt modelId="{00C86598-F2FB-401D-9A1E-752FE948D3FB}" type="pres">
      <dgm:prSet presAssocID="{EF5D3AAB-5A1A-4AC7-A839-D267F198F9A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573AD051-E384-4A88-BF68-0046E60D07EF}" type="pres">
      <dgm:prSet presAssocID="{EF5D3AAB-5A1A-4AC7-A839-D267F198F9A1}" presName="rootComposite3" presStyleCnt="0"/>
      <dgm:spPr/>
      <dgm:t>
        <a:bodyPr/>
        <a:lstStyle/>
        <a:p>
          <a:endParaRPr lang="en-US"/>
        </a:p>
      </dgm:t>
    </dgm:pt>
    <dgm:pt modelId="{BF52FC49-327A-45BD-8D56-60AA7FD951BB}" type="pres">
      <dgm:prSet presAssocID="{EF5D3AAB-5A1A-4AC7-A839-D267F198F9A1}" presName="rootText3" presStyleLbl="asst1" presStyleIdx="3" presStyleCnt="18" custLinFactY="100730" custLinFactNeighborX="-35216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994850-D2EC-4B17-B48E-C1739B4D8E02}" type="pres">
      <dgm:prSet presAssocID="{EF5D3AAB-5A1A-4AC7-A839-D267F198F9A1}" presName="rootConnector3" presStyleLbl="asst1" presStyleIdx="3" presStyleCnt="18"/>
      <dgm:spPr/>
      <dgm:t>
        <a:bodyPr/>
        <a:lstStyle/>
        <a:p>
          <a:endParaRPr lang="en-US"/>
        </a:p>
      </dgm:t>
    </dgm:pt>
    <dgm:pt modelId="{E0E9E7C6-B48A-4549-B0CD-462CFCC82E35}" type="pres">
      <dgm:prSet presAssocID="{EF5D3AAB-5A1A-4AC7-A839-D267F198F9A1}" presName="hierChild6" presStyleCnt="0"/>
      <dgm:spPr/>
      <dgm:t>
        <a:bodyPr/>
        <a:lstStyle/>
        <a:p>
          <a:endParaRPr lang="en-US"/>
        </a:p>
      </dgm:t>
    </dgm:pt>
    <dgm:pt modelId="{4DCF3737-0360-4E84-BF2E-5E10F19E6D73}" type="pres">
      <dgm:prSet presAssocID="{EF5D3AAB-5A1A-4AC7-A839-D267F198F9A1}" presName="hierChild7" presStyleCnt="0"/>
      <dgm:spPr/>
      <dgm:t>
        <a:bodyPr/>
        <a:lstStyle/>
        <a:p>
          <a:endParaRPr lang="en-US"/>
        </a:p>
      </dgm:t>
    </dgm:pt>
    <dgm:pt modelId="{0EDB3660-F583-4C1E-9C33-C7FE077D06F8}" type="pres">
      <dgm:prSet presAssocID="{5FA385EE-1651-4BEF-AAB5-91E9F5AD8D96}" presName="Name111" presStyleLbl="parChTrans1D4" presStyleIdx="2" presStyleCnt="9"/>
      <dgm:spPr/>
      <dgm:t>
        <a:bodyPr/>
        <a:lstStyle/>
        <a:p>
          <a:endParaRPr lang="en-US"/>
        </a:p>
      </dgm:t>
    </dgm:pt>
    <dgm:pt modelId="{AD260033-2807-464B-97C6-43A63F7ED42A}" type="pres">
      <dgm:prSet presAssocID="{7D485F09-695A-480F-B358-D6898C76668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7CCBFD0E-9E62-44F5-BB77-A5EB1BC6362C}" type="pres">
      <dgm:prSet presAssocID="{7D485F09-695A-480F-B358-D6898C766682}" presName="rootComposite3" presStyleCnt="0"/>
      <dgm:spPr/>
      <dgm:t>
        <a:bodyPr/>
        <a:lstStyle/>
        <a:p>
          <a:endParaRPr lang="en-US"/>
        </a:p>
      </dgm:t>
    </dgm:pt>
    <dgm:pt modelId="{1A2B1071-C61B-4120-8532-80B9CFCFF952}" type="pres">
      <dgm:prSet presAssocID="{7D485F09-695A-480F-B358-D6898C766682}" presName="rootText3" presStyleLbl="asst1" presStyleIdx="4" presStyleCnt="18" custLinFactY="127104" custLinFactNeighborX="82639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F51DE7-6F22-4D26-9FE8-AF2739B446F6}" type="pres">
      <dgm:prSet presAssocID="{7D485F09-695A-480F-B358-D6898C766682}" presName="rootConnector3" presStyleLbl="asst1" presStyleIdx="4" presStyleCnt="18"/>
      <dgm:spPr/>
      <dgm:t>
        <a:bodyPr/>
        <a:lstStyle/>
        <a:p>
          <a:endParaRPr lang="en-US"/>
        </a:p>
      </dgm:t>
    </dgm:pt>
    <dgm:pt modelId="{126816E5-DEB5-49BA-B1E3-A7C548A3E165}" type="pres">
      <dgm:prSet presAssocID="{7D485F09-695A-480F-B358-D6898C766682}" presName="hierChild6" presStyleCnt="0"/>
      <dgm:spPr/>
      <dgm:t>
        <a:bodyPr/>
        <a:lstStyle/>
        <a:p>
          <a:endParaRPr lang="en-US"/>
        </a:p>
      </dgm:t>
    </dgm:pt>
    <dgm:pt modelId="{2B6BCCBA-7124-48DB-84CA-0C96B523469D}" type="pres">
      <dgm:prSet presAssocID="{7D485F09-695A-480F-B358-D6898C766682}" presName="hierChild7" presStyleCnt="0"/>
      <dgm:spPr/>
      <dgm:t>
        <a:bodyPr/>
        <a:lstStyle/>
        <a:p>
          <a:endParaRPr lang="en-US"/>
        </a:p>
      </dgm:t>
    </dgm:pt>
    <dgm:pt modelId="{94E88F36-6CF2-4A8C-912D-D25B52554667}" type="pres">
      <dgm:prSet presAssocID="{7D11EED5-00CD-4CCB-984D-FF761E301503}" presName="Name111" presStyleLbl="parChTrans1D3" presStyleIdx="1" presStyleCnt="6"/>
      <dgm:spPr/>
      <dgm:t>
        <a:bodyPr/>
        <a:lstStyle/>
        <a:p>
          <a:endParaRPr lang="en-US"/>
        </a:p>
      </dgm:t>
    </dgm:pt>
    <dgm:pt modelId="{9530FE78-24C6-46A2-8F92-575A3DBC4071}" type="pres">
      <dgm:prSet presAssocID="{37395A7A-1533-4B58-ACE3-A5D27EAAB536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5850055-431A-4CD2-94F4-A2448F58FCAE}" type="pres">
      <dgm:prSet presAssocID="{37395A7A-1533-4B58-ACE3-A5D27EAAB536}" presName="rootComposite3" presStyleCnt="0"/>
      <dgm:spPr/>
      <dgm:t>
        <a:bodyPr/>
        <a:lstStyle/>
        <a:p>
          <a:endParaRPr lang="en-US"/>
        </a:p>
      </dgm:t>
    </dgm:pt>
    <dgm:pt modelId="{646C9491-E8BA-4F11-BF8D-E2A8397B20EB}" type="pres">
      <dgm:prSet presAssocID="{37395A7A-1533-4B58-ACE3-A5D27EAAB536}" presName="rootText3" presStyleLbl="asst1" presStyleIdx="5" presStyleCnt="18" custScaleX="131637" custLinFactX="-22997" custLinFactNeighborX="-100000" custLinFactNeighborY="3862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1C0633A-D99E-4D94-9947-6F88D7DFAA74}" type="pres">
      <dgm:prSet presAssocID="{37395A7A-1533-4B58-ACE3-A5D27EAAB536}" presName="rootConnector3" presStyleLbl="asst1" presStyleIdx="5" presStyleCnt="18"/>
      <dgm:spPr/>
      <dgm:t>
        <a:bodyPr/>
        <a:lstStyle/>
        <a:p>
          <a:endParaRPr lang="en-US"/>
        </a:p>
      </dgm:t>
    </dgm:pt>
    <dgm:pt modelId="{19309152-D051-460B-A4CA-F41F7A0C9018}" type="pres">
      <dgm:prSet presAssocID="{37395A7A-1533-4B58-ACE3-A5D27EAAB536}" presName="hierChild6" presStyleCnt="0"/>
      <dgm:spPr/>
      <dgm:t>
        <a:bodyPr/>
        <a:lstStyle/>
        <a:p>
          <a:endParaRPr lang="en-US"/>
        </a:p>
      </dgm:t>
    </dgm:pt>
    <dgm:pt modelId="{62392BD0-18E6-41AA-82EC-F9F9BE9FC8E7}" type="pres">
      <dgm:prSet presAssocID="{37395A7A-1533-4B58-ACE3-A5D27EAAB536}" presName="hierChild7" presStyleCnt="0"/>
      <dgm:spPr/>
      <dgm:t>
        <a:bodyPr/>
        <a:lstStyle/>
        <a:p>
          <a:endParaRPr lang="en-US"/>
        </a:p>
      </dgm:t>
    </dgm:pt>
    <dgm:pt modelId="{5C3C1816-7868-426E-8B29-D75A0CDC9DA4}" type="pres">
      <dgm:prSet presAssocID="{E2D07A2B-9913-413E-A0CC-83524CD150F4}" presName="Name111" presStyleLbl="parChTrans1D4" presStyleIdx="3" presStyleCnt="9"/>
      <dgm:spPr/>
      <dgm:t>
        <a:bodyPr/>
        <a:lstStyle/>
        <a:p>
          <a:endParaRPr lang="en-US"/>
        </a:p>
      </dgm:t>
    </dgm:pt>
    <dgm:pt modelId="{13C3C3C8-2B29-4DCF-8BEE-B8F5CC1B1796}" type="pres">
      <dgm:prSet presAssocID="{3A1A5687-2E31-4466-8B2D-1A5E66C8379B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90836F5-12B6-4CF3-A278-C4F7D98C0D7D}" type="pres">
      <dgm:prSet presAssocID="{3A1A5687-2E31-4466-8B2D-1A5E66C8379B}" presName="rootComposite3" presStyleCnt="0"/>
      <dgm:spPr/>
      <dgm:t>
        <a:bodyPr/>
        <a:lstStyle/>
        <a:p>
          <a:endParaRPr lang="en-US"/>
        </a:p>
      </dgm:t>
    </dgm:pt>
    <dgm:pt modelId="{3737CA0F-94F7-4603-B167-8BCE57B27F0E}" type="pres">
      <dgm:prSet presAssocID="{3A1A5687-2E31-4466-8B2D-1A5E66C8379B}" presName="rootText3" presStyleLbl="asst1" presStyleIdx="6" presStyleCnt="18" custLinFactY="8197" custLinFactNeighborX="1061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D76EE0-BBBD-4633-854B-B1A99ED4E07E}" type="pres">
      <dgm:prSet presAssocID="{3A1A5687-2E31-4466-8B2D-1A5E66C8379B}" presName="rootConnector3" presStyleLbl="asst1" presStyleIdx="6" presStyleCnt="18"/>
      <dgm:spPr/>
      <dgm:t>
        <a:bodyPr/>
        <a:lstStyle/>
        <a:p>
          <a:endParaRPr lang="en-US"/>
        </a:p>
      </dgm:t>
    </dgm:pt>
    <dgm:pt modelId="{52123BF3-BC5A-412E-930D-CBDDE3C96E37}" type="pres">
      <dgm:prSet presAssocID="{3A1A5687-2E31-4466-8B2D-1A5E66C8379B}" presName="hierChild6" presStyleCnt="0"/>
      <dgm:spPr/>
      <dgm:t>
        <a:bodyPr/>
        <a:lstStyle/>
        <a:p>
          <a:endParaRPr lang="en-US"/>
        </a:p>
      </dgm:t>
    </dgm:pt>
    <dgm:pt modelId="{BEEC2A5C-C92B-43A6-8097-CE07A9F3EC4E}" type="pres">
      <dgm:prSet presAssocID="{3A1A5687-2E31-4466-8B2D-1A5E66C8379B}" presName="hierChild7" presStyleCnt="0"/>
      <dgm:spPr/>
      <dgm:t>
        <a:bodyPr/>
        <a:lstStyle/>
        <a:p>
          <a:endParaRPr lang="en-US"/>
        </a:p>
      </dgm:t>
    </dgm:pt>
    <dgm:pt modelId="{EB3072D3-FF2B-47CE-876D-91CE7A99B74E}" type="pres">
      <dgm:prSet presAssocID="{12FB7108-872F-4F6C-8D54-062AF422EB48}" presName="Name111" presStyleLbl="parChTrans1D4" presStyleIdx="4" presStyleCnt="9"/>
      <dgm:spPr/>
      <dgm:t>
        <a:bodyPr/>
        <a:lstStyle/>
        <a:p>
          <a:endParaRPr lang="en-US"/>
        </a:p>
      </dgm:t>
    </dgm:pt>
    <dgm:pt modelId="{96D7F68D-6D44-4713-8A94-54FAA36001CD}" type="pres">
      <dgm:prSet presAssocID="{5E486B0B-716D-451E-8497-CF6CB46F590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F757447-2650-4A4E-8FC7-86FD04404DAE}" type="pres">
      <dgm:prSet presAssocID="{5E486B0B-716D-451E-8497-CF6CB46F5908}" presName="rootComposite3" presStyleCnt="0"/>
      <dgm:spPr/>
      <dgm:t>
        <a:bodyPr/>
        <a:lstStyle/>
        <a:p>
          <a:endParaRPr lang="en-US"/>
        </a:p>
      </dgm:t>
    </dgm:pt>
    <dgm:pt modelId="{B1637285-51A8-4A80-A6FD-FD5AC61524A2}" type="pres">
      <dgm:prSet presAssocID="{5E486B0B-716D-451E-8497-CF6CB46F5908}" presName="rootText3" presStyleLbl="asst1" presStyleIdx="7" presStyleCnt="18" custLinFactX="-18165" custLinFactY="104440" custLinFactNeighborX="-1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8A22F6-9581-415A-8A0F-1894C85789D3}" type="pres">
      <dgm:prSet presAssocID="{5E486B0B-716D-451E-8497-CF6CB46F5908}" presName="rootConnector3" presStyleLbl="asst1" presStyleIdx="7" presStyleCnt="18"/>
      <dgm:spPr/>
      <dgm:t>
        <a:bodyPr/>
        <a:lstStyle/>
        <a:p>
          <a:endParaRPr lang="en-US"/>
        </a:p>
      </dgm:t>
    </dgm:pt>
    <dgm:pt modelId="{37B8C895-CF95-41E7-A016-0F0174A53E7F}" type="pres">
      <dgm:prSet presAssocID="{5E486B0B-716D-451E-8497-CF6CB46F5908}" presName="hierChild6" presStyleCnt="0"/>
      <dgm:spPr/>
      <dgm:t>
        <a:bodyPr/>
        <a:lstStyle/>
        <a:p>
          <a:endParaRPr lang="en-US"/>
        </a:p>
      </dgm:t>
    </dgm:pt>
    <dgm:pt modelId="{2F407077-ECB4-4DC6-B68F-29F7C1F54ACB}" type="pres">
      <dgm:prSet presAssocID="{5E486B0B-716D-451E-8497-CF6CB46F5908}" presName="hierChild7" presStyleCnt="0"/>
      <dgm:spPr/>
      <dgm:t>
        <a:bodyPr/>
        <a:lstStyle/>
        <a:p>
          <a:endParaRPr lang="en-US"/>
        </a:p>
      </dgm:t>
    </dgm:pt>
    <dgm:pt modelId="{6DB5DCBF-7836-4A76-B373-3C5848162DCF}" type="pres">
      <dgm:prSet presAssocID="{D6474215-E15E-433F-9742-22FA537D1FD7}" presName="Name111" presStyleLbl="parChTrans1D2" presStyleIdx="1" presStyleCnt="3"/>
      <dgm:spPr/>
      <dgm:t>
        <a:bodyPr/>
        <a:lstStyle/>
        <a:p>
          <a:endParaRPr lang="en-US"/>
        </a:p>
      </dgm:t>
    </dgm:pt>
    <dgm:pt modelId="{38CA3188-7FD9-47D9-B40F-95B14E4DDD6C}" type="pres">
      <dgm:prSet presAssocID="{40C889A9-3447-4C14-87A5-3E04E2707713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1833E07A-93C2-4B7D-B84C-5C7203D24EDE}" type="pres">
      <dgm:prSet presAssocID="{40C889A9-3447-4C14-87A5-3E04E2707713}" presName="rootComposite3" presStyleCnt="0"/>
      <dgm:spPr/>
      <dgm:t>
        <a:bodyPr/>
        <a:lstStyle/>
        <a:p>
          <a:endParaRPr lang="en-US"/>
        </a:p>
      </dgm:t>
    </dgm:pt>
    <dgm:pt modelId="{1780BC4A-C27A-4305-BF04-1DB380EF17A8}" type="pres">
      <dgm:prSet presAssocID="{40C889A9-3447-4C14-87A5-3E04E2707713}" presName="rootText3" presStyleLbl="asst1" presStyleIdx="8" presStyleCnt="18" custScaleX="150551" custScaleY="115429" custLinFactX="-98684" custLinFactNeighborX="-100000" custLinFactNeighborY="1405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58CDA56-AE08-49F6-AEE1-152DFA451CEE}" type="pres">
      <dgm:prSet presAssocID="{40C889A9-3447-4C14-87A5-3E04E2707713}" presName="rootConnector3" presStyleLbl="asst1" presStyleIdx="8" presStyleCnt="18"/>
      <dgm:spPr/>
      <dgm:t>
        <a:bodyPr/>
        <a:lstStyle/>
        <a:p>
          <a:endParaRPr lang="en-US"/>
        </a:p>
      </dgm:t>
    </dgm:pt>
    <dgm:pt modelId="{D1D6AD45-FDA6-44CC-8133-17E37DC0D2AB}" type="pres">
      <dgm:prSet presAssocID="{40C889A9-3447-4C14-87A5-3E04E2707713}" presName="hierChild6" presStyleCnt="0"/>
      <dgm:spPr/>
      <dgm:t>
        <a:bodyPr/>
        <a:lstStyle/>
        <a:p>
          <a:endParaRPr lang="en-US"/>
        </a:p>
      </dgm:t>
    </dgm:pt>
    <dgm:pt modelId="{53627F90-AC88-4BE2-8C3D-C9D7E3BEEB99}" type="pres">
      <dgm:prSet presAssocID="{40C889A9-3447-4C14-87A5-3E04E2707713}" presName="hierChild7" presStyleCnt="0"/>
      <dgm:spPr/>
      <dgm:t>
        <a:bodyPr/>
        <a:lstStyle/>
        <a:p>
          <a:endParaRPr lang="en-US"/>
        </a:p>
      </dgm:t>
    </dgm:pt>
    <dgm:pt modelId="{23C46A21-0A1A-4163-A07D-5EE4AB70EC4E}" type="pres">
      <dgm:prSet presAssocID="{CCB3A213-6A41-40C9-B42C-AD3005270890}" presName="Name111" presStyleLbl="parChTrans1D3" presStyleIdx="2" presStyleCnt="6"/>
      <dgm:spPr/>
      <dgm:t>
        <a:bodyPr/>
        <a:lstStyle/>
        <a:p>
          <a:endParaRPr lang="en-US"/>
        </a:p>
      </dgm:t>
    </dgm:pt>
    <dgm:pt modelId="{EE17AA04-D10E-449E-B034-5A8F458DDD06}" type="pres">
      <dgm:prSet presAssocID="{DDDA753E-9D0E-4D53-B0A4-25D47750E95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788A618-438F-493C-BE06-3292F62BE7A1}" type="pres">
      <dgm:prSet presAssocID="{DDDA753E-9D0E-4D53-B0A4-25D47750E958}" presName="rootComposite3" presStyleCnt="0"/>
      <dgm:spPr/>
      <dgm:t>
        <a:bodyPr/>
        <a:lstStyle/>
        <a:p>
          <a:endParaRPr lang="en-US"/>
        </a:p>
      </dgm:t>
    </dgm:pt>
    <dgm:pt modelId="{F4F02DA8-656B-4C09-9125-12030BFA814A}" type="pres">
      <dgm:prSet presAssocID="{DDDA753E-9D0E-4D53-B0A4-25D47750E958}" presName="rootText3" presStyleLbl="asst1" presStyleIdx="9" presStyleCnt="18" custScaleX="131637" custLinFactX="-77422" custLinFactNeighborX="-100000" custLinFactNeighborY="474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961F9C-C790-4E3C-B45D-B98B3A2BA9B1}" type="pres">
      <dgm:prSet presAssocID="{DDDA753E-9D0E-4D53-B0A4-25D47750E958}" presName="rootConnector3" presStyleLbl="asst1" presStyleIdx="9" presStyleCnt="18"/>
      <dgm:spPr/>
      <dgm:t>
        <a:bodyPr/>
        <a:lstStyle/>
        <a:p>
          <a:endParaRPr lang="en-US"/>
        </a:p>
      </dgm:t>
    </dgm:pt>
    <dgm:pt modelId="{C03A108C-D285-4C20-9D1F-996A0C22DB87}" type="pres">
      <dgm:prSet presAssocID="{DDDA753E-9D0E-4D53-B0A4-25D47750E958}" presName="hierChild6" presStyleCnt="0"/>
      <dgm:spPr/>
      <dgm:t>
        <a:bodyPr/>
        <a:lstStyle/>
        <a:p>
          <a:endParaRPr lang="en-US"/>
        </a:p>
      </dgm:t>
    </dgm:pt>
    <dgm:pt modelId="{980AE6F5-170E-4681-94C1-2D08F90944ED}" type="pres">
      <dgm:prSet presAssocID="{DDDA753E-9D0E-4D53-B0A4-25D47750E958}" presName="hierChild7" presStyleCnt="0"/>
      <dgm:spPr/>
      <dgm:t>
        <a:bodyPr/>
        <a:lstStyle/>
        <a:p>
          <a:endParaRPr lang="en-US"/>
        </a:p>
      </dgm:t>
    </dgm:pt>
    <dgm:pt modelId="{445CED84-DCAD-417B-A070-379006EB9C32}" type="pres">
      <dgm:prSet presAssocID="{F030B795-10FE-483E-B6DA-01DB691CDF0E}" presName="Name111" presStyleLbl="parChTrans1D4" presStyleIdx="5" presStyleCnt="9"/>
      <dgm:spPr/>
      <dgm:t>
        <a:bodyPr/>
        <a:lstStyle/>
        <a:p>
          <a:endParaRPr lang="en-US"/>
        </a:p>
      </dgm:t>
    </dgm:pt>
    <dgm:pt modelId="{03AA3357-8706-49F5-BD83-BC53F3C45B06}" type="pres">
      <dgm:prSet presAssocID="{37B3048F-84BB-4FC5-9FC4-E7FEEF4B10B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58A8EFB-F029-4D23-825F-5B82D7C5941E}" type="pres">
      <dgm:prSet presAssocID="{37B3048F-84BB-4FC5-9FC4-E7FEEF4B10B0}" presName="rootComposite3" presStyleCnt="0"/>
      <dgm:spPr/>
      <dgm:t>
        <a:bodyPr/>
        <a:lstStyle/>
        <a:p>
          <a:endParaRPr lang="en-US"/>
        </a:p>
      </dgm:t>
    </dgm:pt>
    <dgm:pt modelId="{7F699295-DE0E-40DA-8BF5-922506401F7E}" type="pres">
      <dgm:prSet presAssocID="{37B3048F-84BB-4FC5-9FC4-E7FEEF4B10B0}" presName="rootText3" presStyleLbl="asst1" presStyleIdx="10" presStyleCnt="18" custLinFactY="10608" custLinFactNeighborX="-52230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22B076-1BA3-44CA-AD2B-507DD4B18209}" type="pres">
      <dgm:prSet presAssocID="{37B3048F-84BB-4FC5-9FC4-E7FEEF4B10B0}" presName="rootConnector3" presStyleLbl="asst1" presStyleIdx="10" presStyleCnt="18"/>
      <dgm:spPr/>
      <dgm:t>
        <a:bodyPr/>
        <a:lstStyle/>
        <a:p>
          <a:endParaRPr lang="en-US"/>
        </a:p>
      </dgm:t>
    </dgm:pt>
    <dgm:pt modelId="{782669A2-CBE0-4262-95E4-CEFD2E0944EA}" type="pres">
      <dgm:prSet presAssocID="{37B3048F-84BB-4FC5-9FC4-E7FEEF4B10B0}" presName="hierChild6" presStyleCnt="0"/>
      <dgm:spPr/>
      <dgm:t>
        <a:bodyPr/>
        <a:lstStyle/>
        <a:p>
          <a:endParaRPr lang="en-US"/>
        </a:p>
      </dgm:t>
    </dgm:pt>
    <dgm:pt modelId="{06F42FFA-0F6D-47F0-9B6C-BDA49D3F995F}" type="pres">
      <dgm:prSet presAssocID="{37B3048F-84BB-4FC5-9FC4-E7FEEF4B10B0}" presName="hierChild7" presStyleCnt="0"/>
      <dgm:spPr/>
      <dgm:t>
        <a:bodyPr/>
        <a:lstStyle/>
        <a:p>
          <a:endParaRPr lang="en-US"/>
        </a:p>
      </dgm:t>
    </dgm:pt>
    <dgm:pt modelId="{166B06BA-F965-44C9-ADA6-6CDA2523A363}" type="pres">
      <dgm:prSet presAssocID="{29E92E56-7939-496D-B221-3A467B2D8C62}" presName="Name111" presStyleLbl="parChTrans1D4" presStyleIdx="6" presStyleCnt="9"/>
      <dgm:spPr/>
      <dgm:t>
        <a:bodyPr/>
        <a:lstStyle/>
        <a:p>
          <a:endParaRPr lang="en-US"/>
        </a:p>
      </dgm:t>
    </dgm:pt>
    <dgm:pt modelId="{E628485C-20E2-4984-B88E-B7E573BD9EA5}" type="pres">
      <dgm:prSet presAssocID="{6DAF35C8-33D2-4B75-9CAC-6D55018E1A0C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8D32A5E8-F27F-40C9-A419-BA227B84E4A8}" type="pres">
      <dgm:prSet presAssocID="{6DAF35C8-33D2-4B75-9CAC-6D55018E1A0C}" presName="rootComposite3" presStyleCnt="0"/>
      <dgm:spPr/>
      <dgm:t>
        <a:bodyPr/>
        <a:lstStyle/>
        <a:p>
          <a:endParaRPr lang="en-US"/>
        </a:p>
      </dgm:t>
    </dgm:pt>
    <dgm:pt modelId="{480045E5-68B9-4C1E-8333-1C10F9106D65}" type="pres">
      <dgm:prSet presAssocID="{6DAF35C8-33D2-4B75-9CAC-6D55018E1A0C}" presName="rootText3" presStyleLbl="asst1" presStyleIdx="11" presStyleCnt="18" custLinFactX="-72541" custLinFactY="108536" custLinFactNeighborX="-100000" custLinFactNeighborY="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3A49FC-57D2-47CE-9163-F4B981A4F80A}" type="pres">
      <dgm:prSet presAssocID="{6DAF35C8-33D2-4B75-9CAC-6D55018E1A0C}" presName="rootConnector3" presStyleLbl="asst1" presStyleIdx="11" presStyleCnt="18"/>
      <dgm:spPr/>
      <dgm:t>
        <a:bodyPr/>
        <a:lstStyle/>
        <a:p>
          <a:endParaRPr lang="en-US"/>
        </a:p>
      </dgm:t>
    </dgm:pt>
    <dgm:pt modelId="{4F58436E-B47B-4C94-9F24-10CA63BBB78E}" type="pres">
      <dgm:prSet presAssocID="{6DAF35C8-33D2-4B75-9CAC-6D55018E1A0C}" presName="hierChild6" presStyleCnt="0"/>
      <dgm:spPr/>
      <dgm:t>
        <a:bodyPr/>
        <a:lstStyle/>
        <a:p>
          <a:endParaRPr lang="en-US"/>
        </a:p>
      </dgm:t>
    </dgm:pt>
    <dgm:pt modelId="{1D2F3E9B-BDB0-4299-9E4C-C64A67AAD9F6}" type="pres">
      <dgm:prSet presAssocID="{6DAF35C8-33D2-4B75-9CAC-6D55018E1A0C}" presName="hierChild7" presStyleCnt="0"/>
      <dgm:spPr/>
      <dgm:t>
        <a:bodyPr/>
        <a:lstStyle/>
        <a:p>
          <a:endParaRPr lang="en-US"/>
        </a:p>
      </dgm:t>
    </dgm:pt>
    <dgm:pt modelId="{FB0E0C46-8E1A-439E-ADA8-E7D895BE92F6}" type="pres">
      <dgm:prSet presAssocID="{1AAFF29B-A497-4D8C-B198-4BDC524C3293}" presName="Name111" presStyleLbl="parChTrans1D3" presStyleIdx="3" presStyleCnt="6"/>
      <dgm:spPr/>
      <dgm:t>
        <a:bodyPr/>
        <a:lstStyle/>
        <a:p>
          <a:endParaRPr lang="en-US"/>
        </a:p>
      </dgm:t>
    </dgm:pt>
    <dgm:pt modelId="{F86D2C96-C353-46F2-8B49-A02CEC43A88D}" type="pres">
      <dgm:prSet presAssocID="{73C40C95-FE16-495F-84A0-D08951AA4B8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F92C93ED-6AC4-4C9F-8B0E-167CE6533B11}" type="pres">
      <dgm:prSet presAssocID="{73C40C95-FE16-495F-84A0-D08951AA4B81}" presName="rootComposite3" presStyleCnt="0"/>
      <dgm:spPr/>
      <dgm:t>
        <a:bodyPr/>
        <a:lstStyle/>
        <a:p>
          <a:endParaRPr lang="en-US"/>
        </a:p>
      </dgm:t>
    </dgm:pt>
    <dgm:pt modelId="{24FAB54F-1FC5-4F1C-B7BE-E6A4C7691027}" type="pres">
      <dgm:prSet presAssocID="{73C40C95-FE16-495F-84A0-D08951AA4B81}" presName="rootText3" presStyleLbl="asst1" presStyleIdx="12" presStyleCnt="18" custScaleX="131637" custLinFactX="-100000" custLinFactNeighborX="-123245" custLinFactNeighborY="479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3C9B07-6B65-497B-9939-284BD438755D}" type="pres">
      <dgm:prSet presAssocID="{73C40C95-FE16-495F-84A0-D08951AA4B81}" presName="rootConnector3" presStyleLbl="asst1" presStyleIdx="12" presStyleCnt="18"/>
      <dgm:spPr/>
      <dgm:t>
        <a:bodyPr/>
        <a:lstStyle/>
        <a:p>
          <a:endParaRPr lang="en-US"/>
        </a:p>
      </dgm:t>
    </dgm:pt>
    <dgm:pt modelId="{6B10DC87-FCBE-44A8-874D-2B4A239A59F9}" type="pres">
      <dgm:prSet presAssocID="{73C40C95-FE16-495F-84A0-D08951AA4B81}" presName="hierChild6" presStyleCnt="0"/>
      <dgm:spPr/>
      <dgm:t>
        <a:bodyPr/>
        <a:lstStyle/>
        <a:p>
          <a:endParaRPr lang="en-US"/>
        </a:p>
      </dgm:t>
    </dgm:pt>
    <dgm:pt modelId="{17859E74-2AE0-4FDB-B421-6B18771E7295}" type="pres">
      <dgm:prSet presAssocID="{73C40C95-FE16-495F-84A0-D08951AA4B81}" presName="hierChild7" presStyleCnt="0"/>
      <dgm:spPr/>
      <dgm:t>
        <a:bodyPr/>
        <a:lstStyle/>
        <a:p>
          <a:endParaRPr lang="en-US"/>
        </a:p>
      </dgm:t>
    </dgm:pt>
    <dgm:pt modelId="{ADA8094B-D560-41E2-A3F7-A3FB81AE4C71}" type="pres">
      <dgm:prSet presAssocID="{E2B5634D-59F8-47E4-A7C3-1F01BD29C065}" presName="Name111" presStyleLbl="parChTrans1D4" presStyleIdx="7" presStyleCnt="9"/>
      <dgm:spPr/>
      <dgm:t>
        <a:bodyPr/>
        <a:lstStyle/>
        <a:p>
          <a:endParaRPr lang="en-US"/>
        </a:p>
      </dgm:t>
    </dgm:pt>
    <dgm:pt modelId="{E3A68B94-ABCC-45E9-AF30-0CAF2D1FD8D5}" type="pres">
      <dgm:prSet presAssocID="{EE65A149-1B88-4C11-B006-272892A71454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26C9B867-A710-487B-8541-034883DA8034}" type="pres">
      <dgm:prSet presAssocID="{EE65A149-1B88-4C11-B006-272892A71454}" presName="rootComposite3" presStyleCnt="0"/>
      <dgm:spPr/>
      <dgm:t>
        <a:bodyPr/>
        <a:lstStyle/>
        <a:p>
          <a:endParaRPr lang="en-US"/>
        </a:p>
      </dgm:t>
    </dgm:pt>
    <dgm:pt modelId="{26DB619A-E23B-4646-BCE3-337A10712E0D}" type="pres">
      <dgm:prSet presAssocID="{EE65A149-1B88-4C11-B006-272892A71454}" presName="rootText3" presStyleLbl="asst1" presStyleIdx="13" presStyleCnt="18" custLinFactY="2444" custLinFactNeighborX="-87325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8F76B2-C36A-4AEE-8746-1062E4B64EAE}" type="pres">
      <dgm:prSet presAssocID="{EE65A149-1B88-4C11-B006-272892A71454}" presName="rootConnector3" presStyleLbl="asst1" presStyleIdx="13" presStyleCnt="18"/>
      <dgm:spPr/>
      <dgm:t>
        <a:bodyPr/>
        <a:lstStyle/>
        <a:p>
          <a:endParaRPr lang="en-US"/>
        </a:p>
      </dgm:t>
    </dgm:pt>
    <dgm:pt modelId="{B3C1226C-01D3-487E-8E67-DA0EAC1DE1CD}" type="pres">
      <dgm:prSet presAssocID="{EE65A149-1B88-4C11-B006-272892A71454}" presName="hierChild6" presStyleCnt="0"/>
      <dgm:spPr/>
      <dgm:t>
        <a:bodyPr/>
        <a:lstStyle/>
        <a:p>
          <a:endParaRPr lang="en-US"/>
        </a:p>
      </dgm:t>
    </dgm:pt>
    <dgm:pt modelId="{7BE680DA-DA8D-4A24-9FA3-7F3A3DA85F9B}" type="pres">
      <dgm:prSet presAssocID="{EE65A149-1B88-4C11-B006-272892A71454}" presName="hierChild7" presStyleCnt="0"/>
      <dgm:spPr/>
      <dgm:t>
        <a:bodyPr/>
        <a:lstStyle/>
        <a:p>
          <a:endParaRPr lang="en-US"/>
        </a:p>
      </dgm:t>
    </dgm:pt>
    <dgm:pt modelId="{F93E3FC0-B0D4-4922-ABDE-00CD0E86A6A9}" type="pres">
      <dgm:prSet presAssocID="{FE299CD5-2378-4157-BA01-C2A713F8FFBD}" presName="Name111" presStyleLbl="parChTrans1D4" presStyleIdx="8" presStyleCnt="9"/>
      <dgm:spPr/>
      <dgm:t>
        <a:bodyPr/>
        <a:lstStyle/>
        <a:p>
          <a:endParaRPr lang="en-US"/>
        </a:p>
      </dgm:t>
    </dgm:pt>
    <dgm:pt modelId="{58B39C53-371E-46E1-84CD-133E65ED7BD7}" type="pres">
      <dgm:prSet presAssocID="{7A73076E-640B-448C-ACAD-94A6AB4197B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AB1FC76E-FE0F-4B2D-8AD9-B7B4B8FB8AA3}" type="pres">
      <dgm:prSet presAssocID="{7A73076E-640B-448C-ACAD-94A6AB4197B2}" presName="rootComposite3" presStyleCnt="0"/>
      <dgm:spPr/>
      <dgm:t>
        <a:bodyPr/>
        <a:lstStyle/>
        <a:p>
          <a:endParaRPr lang="en-US"/>
        </a:p>
      </dgm:t>
    </dgm:pt>
    <dgm:pt modelId="{FDF5BAF0-EEDF-4586-BFD9-5A93AA23EE2A}" type="pres">
      <dgm:prSet presAssocID="{7A73076E-640B-448C-ACAD-94A6AB4197B2}" presName="rootText3" presStyleLbl="asst1" presStyleIdx="14" presStyleCnt="18" custLinFactX="-100000" custLinFactY="100000" custLinFactNeighborX="-108794" custLinFactNeighborY="19413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94FF29-EFC4-41EF-AC22-532351805C1E}" type="pres">
      <dgm:prSet presAssocID="{7A73076E-640B-448C-ACAD-94A6AB4197B2}" presName="rootConnector3" presStyleLbl="asst1" presStyleIdx="14" presStyleCnt="18"/>
      <dgm:spPr/>
      <dgm:t>
        <a:bodyPr/>
        <a:lstStyle/>
        <a:p>
          <a:endParaRPr lang="en-US"/>
        </a:p>
      </dgm:t>
    </dgm:pt>
    <dgm:pt modelId="{B7E3C9C5-F1B6-4B4C-9F04-1490D0199F2C}" type="pres">
      <dgm:prSet presAssocID="{7A73076E-640B-448C-ACAD-94A6AB4197B2}" presName="hierChild6" presStyleCnt="0"/>
      <dgm:spPr/>
      <dgm:t>
        <a:bodyPr/>
        <a:lstStyle/>
        <a:p>
          <a:endParaRPr lang="en-US"/>
        </a:p>
      </dgm:t>
    </dgm:pt>
    <dgm:pt modelId="{713E3231-CF8A-4E3F-B2A2-44919C98576E}" type="pres">
      <dgm:prSet presAssocID="{7A73076E-640B-448C-ACAD-94A6AB4197B2}" presName="hierChild7" presStyleCnt="0"/>
      <dgm:spPr/>
      <dgm:t>
        <a:bodyPr/>
        <a:lstStyle/>
        <a:p>
          <a:endParaRPr lang="en-US"/>
        </a:p>
      </dgm:t>
    </dgm:pt>
    <dgm:pt modelId="{FD4CBC85-F660-4C07-8F8B-BC5FA4F36B49}" type="pres">
      <dgm:prSet presAssocID="{59D25AD7-2F50-4BB8-BCEF-7AE67634A3D9}" presName="Name111" presStyleLbl="parChTrans1D2" presStyleIdx="2" presStyleCnt="3"/>
      <dgm:spPr/>
      <dgm:t>
        <a:bodyPr/>
        <a:lstStyle/>
        <a:p>
          <a:endParaRPr lang="en-US"/>
        </a:p>
      </dgm:t>
    </dgm:pt>
    <dgm:pt modelId="{0C73E249-281B-484C-A0D2-BD0E32151E9D}" type="pres">
      <dgm:prSet presAssocID="{DC0C893B-0783-49B8-A34C-B99E02A2CEE1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08D165C6-337F-4B2E-A69E-3D21C25A5AF2}" type="pres">
      <dgm:prSet presAssocID="{DC0C893B-0783-49B8-A34C-B99E02A2CEE1}" presName="rootComposite3" presStyleCnt="0"/>
      <dgm:spPr/>
      <dgm:t>
        <a:bodyPr/>
        <a:lstStyle/>
        <a:p>
          <a:endParaRPr lang="en-US"/>
        </a:p>
      </dgm:t>
    </dgm:pt>
    <dgm:pt modelId="{141C04E1-1400-4FB8-9A81-10FEAC4C9929}" type="pres">
      <dgm:prSet presAssocID="{DC0C893B-0783-49B8-A34C-B99E02A2CEE1}" presName="rootText3" presStyleLbl="asst1" presStyleIdx="15" presStyleCnt="18" custScaleX="150551" custScaleY="115429" custLinFactX="300000" custLinFactY="-245369" custLinFactNeighborX="359330" custLinFactNeighborY="-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9348C2-5169-42A2-9B7C-FF56966A0071}" type="pres">
      <dgm:prSet presAssocID="{DC0C893B-0783-49B8-A34C-B99E02A2CEE1}" presName="rootConnector3" presStyleLbl="asst1" presStyleIdx="15" presStyleCnt="18"/>
      <dgm:spPr/>
      <dgm:t>
        <a:bodyPr/>
        <a:lstStyle/>
        <a:p>
          <a:endParaRPr lang="en-US"/>
        </a:p>
      </dgm:t>
    </dgm:pt>
    <dgm:pt modelId="{7460E394-3C67-4BAB-B802-B184348935DC}" type="pres">
      <dgm:prSet presAssocID="{DC0C893B-0783-49B8-A34C-B99E02A2CEE1}" presName="hierChild6" presStyleCnt="0"/>
      <dgm:spPr/>
      <dgm:t>
        <a:bodyPr/>
        <a:lstStyle/>
        <a:p>
          <a:endParaRPr lang="en-US"/>
        </a:p>
      </dgm:t>
    </dgm:pt>
    <dgm:pt modelId="{B0B03F8A-5879-45B9-ACBA-E744FB27EDD7}" type="pres">
      <dgm:prSet presAssocID="{DC0C893B-0783-49B8-A34C-B99E02A2CEE1}" presName="hierChild7" presStyleCnt="0"/>
      <dgm:spPr/>
      <dgm:t>
        <a:bodyPr/>
        <a:lstStyle/>
        <a:p>
          <a:endParaRPr lang="en-US"/>
        </a:p>
      </dgm:t>
    </dgm:pt>
    <dgm:pt modelId="{C2018450-57C7-4CCC-A44F-2DA1D7535E55}" type="pres">
      <dgm:prSet presAssocID="{38BE500C-D3F9-4011-A09A-3FB39D64A42F}" presName="Name111" presStyleLbl="parChTrans1D3" presStyleIdx="4" presStyleCnt="6"/>
      <dgm:spPr/>
      <dgm:t>
        <a:bodyPr/>
        <a:lstStyle/>
        <a:p>
          <a:endParaRPr lang="en-US"/>
        </a:p>
      </dgm:t>
    </dgm:pt>
    <dgm:pt modelId="{F1554CCC-358B-4B49-850C-EC4447C16BA5}" type="pres">
      <dgm:prSet presAssocID="{DB0C6B38-BDAF-4B9B-AE16-B1AB6B7E41F8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EDFDF18A-98BB-4A9C-8236-436982AAF8C5}" type="pres">
      <dgm:prSet presAssocID="{DB0C6B38-BDAF-4B9B-AE16-B1AB6B7E41F8}" presName="rootComposite3" presStyleCnt="0"/>
      <dgm:spPr/>
      <dgm:t>
        <a:bodyPr/>
        <a:lstStyle/>
        <a:p>
          <a:endParaRPr lang="en-US"/>
        </a:p>
      </dgm:t>
    </dgm:pt>
    <dgm:pt modelId="{15B7B7CF-17A0-44D3-8A5D-D94CD235F6FB}" type="pres">
      <dgm:prSet presAssocID="{DB0C6B38-BDAF-4B9B-AE16-B1AB6B7E41F8}" presName="rootText3" presStyleLbl="asst1" presStyleIdx="16" presStyleCnt="18" custScaleX="131637" custLinFactX="400000" custLinFactY="-222940" custLinFactNeighborX="415389" custLinFactNeighborY="-3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F170DA-174F-4BBB-85DE-B2DD9EEBF76C}" type="pres">
      <dgm:prSet presAssocID="{DB0C6B38-BDAF-4B9B-AE16-B1AB6B7E41F8}" presName="rootConnector3" presStyleLbl="asst1" presStyleIdx="16" presStyleCnt="18"/>
      <dgm:spPr/>
      <dgm:t>
        <a:bodyPr/>
        <a:lstStyle/>
        <a:p>
          <a:endParaRPr lang="en-US"/>
        </a:p>
      </dgm:t>
    </dgm:pt>
    <dgm:pt modelId="{AFA36FC6-1919-4BB9-91C1-F810272D027F}" type="pres">
      <dgm:prSet presAssocID="{DB0C6B38-BDAF-4B9B-AE16-B1AB6B7E41F8}" presName="hierChild6" presStyleCnt="0"/>
      <dgm:spPr/>
      <dgm:t>
        <a:bodyPr/>
        <a:lstStyle/>
        <a:p>
          <a:endParaRPr lang="en-US"/>
        </a:p>
      </dgm:t>
    </dgm:pt>
    <dgm:pt modelId="{26CDACBD-A09B-4A8B-9894-BB321B0BB908}" type="pres">
      <dgm:prSet presAssocID="{DB0C6B38-BDAF-4B9B-AE16-B1AB6B7E41F8}" presName="hierChild7" presStyleCnt="0"/>
      <dgm:spPr/>
      <dgm:t>
        <a:bodyPr/>
        <a:lstStyle/>
        <a:p>
          <a:endParaRPr lang="en-US"/>
        </a:p>
      </dgm:t>
    </dgm:pt>
    <dgm:pt modelId="{26731638-B1E6-4AFE-BDDF-07EF45595EA9}" type="pres">
      <dgm:prSet presAssocID="{5C893516-4D53-4E02-B7DC-BC356AD980F1}" presName="Name111" presStyleLbl="parChTrans1D3" presStyleIdx="5" presStyleCnt="6"/>
      <dgm:spPr/>
      <dgm:t>
        <a:bodyPr/>
        <a:lstStyle/>
        <a:p>
          <a:endParaRPr lang="en-US"/>
        </a:p>
      </dgm:t>
    </dgm:pt>
    <dgm:pt modelId="{B6D1795F-0971-4CFD-B60F-B8957F60AEDE}" type="pres">
      <dgm:prSet presAssocID="{B784986A-A2A1-48F0-8F16-C2F2B9260B50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C78094F1-2C54-4AD4-808F-CE82737ACF21}" type="pres">
      <dgm:prSet presAssocID="{B784986A-A2A1-48F0-8F16-C2F2B9260B50}" presName="rootComposite3" presStyleCnt="0"/>
      <dgm:spPr/>
      <dgm:t>
        <a:bodyPr/>
        <a:lstStyle/>
        <a:p>
          <a:endParaRPr lang="en-US"/>
        </a:p>
      </dgm:t>
    </dgm:pt>
    <dgm:pt modelId="{6BB07D6E-7980-4BCA-AA6E-D5C67626D62F}" type="pres">
      <dgm:prSet presAssocID="{B784986A-A2A1-48F0-8F16-C2F2B9260B50}" presName="rootText3" presStyleLbl="asst1" presStyleIdx="17" presStyleCnt="18" custScaleX="124043" custLinFactX="300000" custLinFactY="-146086" custLinFactNeighborX="369285" custLinFactNeighborY="-2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D2D653-E3EF-4B26-B9AE-0271890AD09B}" type="pres">
      <dgm:prSet presAssocID="{B784986A-A2A1-48F0-8F16-C2F2B9260B50}" presName="rootConnector3" presStyleLbl="asst1" presStyleIdx="17" presStyleCnt="18"/>
      <dgm:spPr/>
      <dgm:t>
        <a:bodyPr/>
        <a:lstStyle/>
        <a:p>
          <a:endParaRPr lang="en-US"/>
        </a:p>
      </dgm:t>
    </dgm:pt>
    <dgm:pt modelId="{D01BDF6D-76D6-4835-9943-95F123DF11FC}" type="pres">
      <dgm:prSet presAssocID="{B784986A-A2A1-48F0-8F16-C2F2B9260B50}" presName="hierChild6" presStyleCnt="0"/>
      <dgm:spPr/>
      <dgm:t>
        <a:bodyPr/>
        <a:lstStyle/>
        <a:p>
          <a:endParaRPr lang="en-US"/>
        </a:p>
      </dgm:t>
    </dgm:pt>
    <dgm:pt modelId="{E0CFB383-C5A9-4519-BBB2-F6FCC24F9D12}" type="pres">
      <dgm:prSet presAssocID="{B784986A-A2A1-48F0-8F16-C2F2B9260B50}" presName="hierChild7" presStyleCnt="0"/>
      <dgm:spPr/>
      <dgm:t>
        <a:bodyPr/>
        <a:lstStyle/>
        <a:p>
          <a:endParaRPr lang="en-US"/>
        </a:p>
      </dgm:t>
    </dgm:pt>
  </dgm:ptLst>
  <dgm:cxnLst>
    <dgm:cxn modelId="{11A5EE24-A93F-9540-94A9-B29D55BA3A99}" type="presOf" srcId="{7D11EED5-00CD-4CCB-984D-FF761E301503}" destId="{94E88F36-6CF2-4A8C-912D-D25B52554667}" srcOrd="0" destOrd="0" presId="urn:microsoft.com/office/officeart/2005/8/layout/orgChart1"/>
    <dgm:cxn modelId="{C0E7ED38-ABAD-A74F-9E36-D55B1E6EF8F7}" type="presOf" srcId="{EF5D3AAB-5A1A-4AC7-A839-D267F198F9A1}" destId="{9D994850-D2EC-4B17-B48E-C1739B4D8E02}" srcOrd="1" destOrd="0" presId="urn:microsoft.com/office/officeart/2005/8/layout/orgChart1"/>
    <dgm:cxn modelId="{4118CFFE-E81B-BA49-B3FC-7D3C212F624A}" type="presOf" srcId="{F518C332-5D7F-4B36-AE83-CF0786E3D4E5}" destId="{3BEFFB62-F5FC-4D1C-9F91-9A9C6F951BB0}" srcOrd="0" destOrd="0" presId="urn:microsoft.com/office/officeart/2005/8/layout/orgChart1"/>
    <dgm:cxn modelId="{FF3694B2-5E37-7949-AF08-918A2AECF224}" type="presOf" srcId="{D6474215-E15E-433F-9742-22FA537D1FD7}" destId="{6DB5DCBF-7836-4A76-B373-3C5848162DCF}" srcOrd="0" destOrd="0" presId="urn:microsoft.com/office/officeart/2005/8/layout/orgChart1"/>
    <dgm:cxn modelId="{1788B61E-0D17-C448-B1CB-4954C0F4C02E}" type="presOf" srcId="{DDDA753E-9D0E-4D53-B0A4-25D47750E958}" destId="{F4F02DA8-656B-4C09-9125-12030BFA814A}" srcOrd="0" destOrd="0" presId="urn:microsoft.com/office/officeart/2005/8/layout/orgChart1"/>
    <dgm:cxn modelId="{AC7F5901-D28B-D443-BAF9-8E92F51FB052}" type="presOf" srcId="{6DAF35C8-33D2-4B75-9CAC-6D55018E1A0C}" destId="{0E3A49FC-57D2-47CE-9163-F4B981A4F80A}" srcOrd="1" destOrd="0" presId="urn:microsoft.com/office/officeart/2005/8/layout/orgChart1"/>
    <dgm:cxn modelId="{29E924BE-0290-4090-B5F9-389944836024}" srcId="{DC0C893B-0783-49B8-A34C-B99E02A2CEE1}" destId="{B784986A-A2A1-48F0-8F16-C2F2B9260B50}" srcOrd="1" destOrd="0" parTransId="{5C893516-4D53-4E02-B7DC-BC356AD980F1}" sibTransId="{963FF86A-0FB6-4CE2-A37F-39C5C1D582BE}"/>
    <dgm:cxn modelId="{CDF543A5-9C98-2D46-BFA9-51BB2E0F0373}" type="presOf" srcId="{40C889A9-3447-4C14-87A5-3E04E2707713}" destId="{1780BC4A-C27A-4305-BF04-1DB380EF17A8}" srcOrd="0" destOrd="0" presId="urn:microsoft.com/office/officeart/2005/8/layout/orgChart1"/>
    <dgm:cxn modelId="{069321CF-6BCC-49D0-90C9-88875BAE4755}" srcId="{DDDA753E-9D0E-4D53-B0A4-25D47750E958}" destId="{6DAF35C8-33D2-4B75-9CAC-6D55018E1A0C}" srcOrd="1" destOrd="0" parTransId="{29E92E56-7939-496D-B221-3A467B2D8C62}" sibTransId="{AA7686FA-44CC-4AFA-842E-6BD2662F4F1C}"/>
    <dgm:cxn modelId="{FA93DEA7-4A0D-7448-A1EE-C190635BFFBB}" type="presOf" srcId="{CF0DC597-E03F-4FA3-94EA-F10006CD5D29}" destId="{9D728FC4-7DDD-4C8D-B00F-137BF21AB9D7}" srcOrd="0" destOrd="0" presId="urn:microsoft.com/office/officeart/2005/8/layout/orgChart1"/>
    <dgm:cxn modelId="{F0E60DE5-A4F3-B940-9777-19C021FCA96C}" type="presOf" srcId="{7D485F09-695A-480F-B358-D6898C766682}" destId="{67F51DE7-6F22-4D26-9FE8-AF2739B446F6}" srcOrd="1" destOrd="0" presId="urn:microsoft.com/office/officeart/2005/8/layout/orgChart1"/>
    <dgm:cxn modelId="{32EA22C6-24F4-9244-9B2E-E0E5C554FF32}" type="presOf" srcId="{6E00615D-8DCB-4E44-B707-A25728B3837F}" destId="{C3D951BF-C4D7-4295-BBF8-5176CF2A1AE8}" srcOrd="0" destOrd="0" presId="urn:microsoft.com/office/officeart/2005/8/layout/orgChart1"/>
    <dgm:cxn modelId="{88E0F764-415E-B74C-8BF9-423239ED883D}" type="presOf" srcId="{3A1A5687-2E31-4466-8B2D-1A5E66C8379B}" destId="{44D76EE0-BBBD-4633-854B-B1A99ED4E07E}" srcOrd="1" destOrd="0" presId="urn:microsoft.com/office/officeart/2005/8/layout/orgChart1"/>
    <dgm:cxn modelId="{52C0C913-89A5-8B4A-998F-61BE779F36FE}" type="presOf" srcId="{1AAFF29B-A497-4D8C-B198-4BDC524C3293}" destId="{FB0E0C46-8E1A-439E-ADA8-E7D895BE92F6}" srcOrd="0" destOrd="0" presId="urn:microsoft.com/office/officeart/2005/8/layout/orgChart1"/>
    <dgm:cxn modelId="{0EEF2BCB-8781-D842-9618-2C90C9FC7A43}" type="presOf" srcId="{DB0C6B38-BDAF-4B9B-AE16-B1AB6B7E41F8}" destId="{15B7B7CF-17A0-44D3-8A5D-D94CD235F6FB}" srcOrd="0" destOrd="0" presId="urn:microsoft.com/office/officeart/2005/8/layout/orgChart1"/>
    <dgm:cxn modelId="{2F1738E6-3F8C-BD40-B9D5-8992FE31BB99}" type="presOf" srcId="{5E486B0B-716D-451E-8497-CF6CB46F5908}" destId="{198A22F6-9581-415A-8A0F-1894C85789D3}" srcOrd="1" destOrd="0" presId="urn:microsoft.com/office/officeart/2005/8/layout/orgChart1"/>
    <dgm:cxn modelId="{40E9E72E-469B-4F31-BD05-7DCACB34AE9D}" srcId="{F518C332-5D7F-4B36-AE83-CF0786E3D4E5}" destId="{37395A7A-1533-4B58-ACE3-A5D27EAAB536}" srcOrd="1" destOrd="0" parTransId="{7D11EED5-00CD-4CCB-984D-FF761E301503}" sibTransId="{6E457A99-AEE6-4964-A508-64C67F437449}"/>
    <dgm:cxn modelId="{C61F95DF-11CE-2846-AA42-DA6A4BE6D8D2}" type="presOf" srcId="{7D485F09-695A-480F-B358-D6898C766682}" destId="{1A2B1071-C61B-4120-8532-80B9CFCFF952}" srcOrd="0" destOrd="0" presId="urn:microsoft.com/office/officeart/2005/8/layout/orgChart1"/>
    <dgm:cxn modelId="{C8C3E716-8DEB-624A-A5B7-4C59F3824E63}" type="presOf" srcId="{5E486B0B-716D-451E-8497-CF6CB46F5908}" destId="{B1637285-51A8-4A80-A6FD-FD5AC61524A2}" srcOrd="0" destOrd="0" presId="urn:microsoft.com/office/officeart/2005/8/layout/orgChart1"/>
    <dgm:cxn modelId="{33E46D24-FA0E-4336-9F09-01CAB2C18B9D}" srcId="{E5CF38E0-3D15-42C9-A3BD-9D719446DFD6}" destId="{7D485F09-695A-480F-B358-D6898C766682}" srcOrd="2" destOrd="0" parTransId="{5FA385EE-1651-4BEF-AAB5-91E9F5AD8D96}" sibTransId="{0A2E87FE-1235-48B6-A93F-47094466DF9A}"/>
    <dgm:cxn modelId="{509E6DE6-A040-F042-B90C-9705D51629AB}" type="presOf" srcId="{EE65A149-1B88-4C11-B006-272892A71454}" destId="{168F76B2-C36A-4AEE-8746-1062E4B64EAE}" srcOrd="1" destOrd="0" presId="urn:microsoft.com/office/officeart/2005/8/layout/orgChart1"/>
    <dgm:cxn modelId="{C0DD4541-0BAE-9E41-85A5-4C995D26B4F8}" type="presOf" srcId="{40C889A9-3447-4C14-87A5-3E04E2707713}" destId="{C58CDA56-AE08-49F6-AEE1-152DFA451CEE}" srcOrd="1" destOrd="0" presId="urn:microsoft.com/office/officeart/2005/8/layout/orgChart1"/>
    <dgm:cxn modelId="{94DEDABF-C868-4E60-8C51-1ED0077E3834}" srcId="{73C40C95-FE16-495F-84A0-D08951AA4B81}" destId="{EE65A149-1B88-4C11-B006-272892A71454}" srcOrd="0" destOrd="0" parTransId="{E2B5634D-59F8-47E4-A7C3-1F01BD29C065}" sibTransId="{139A4EAA-9A27-41E9-B0A4-7DA02B00D267}"/>
    <dgm:cxn modelId="{FE10BD83-1072-E74D-BE44-ED5B467848CF}" type="presOf" srcId="{B784986A-A2A1-48F0-8F16-C2F2B9260B50}" destId="{33D2D653-E3EF-4B26-B9AE-0271890AD09B}" srcOrd="1" destOrd="0" presId="urn:microsoft.com/office/officeart/2005/8/layout/orgChart1"/>
    <dgm:cxn modelId="{98FDE400-AD32-F44C-B1D6-11FC554D7B8E}" type="presOf" srcId="{DDDA753E-9D0E-4D53-B0A4-25D47750E958}" destId="{23961F9C-C790-4E3C-B45D-B98B3A2BA9B1}" srcOrd="1" destOrd="0" presId="urn:microsoft.com/office/officeart/2005/8/layout/orgChart1"/>
    <dgm:cxn modelId="{5705F41A-469B-6946-BCE1-094F64DAB2FC}" type="presOf" srcId="{6DAF35C8-33D2-4B75-9CAC-6D55018E1A0C}" destId="{480045E5-68B9-4C1E-8333-1C10F9106D65}" srcOrd="0" destOrd="0" presId="urn:microsoft.com/office/officeart/2005/8/layout/orgChart1"/>
    <dgm:cxn modelId="{1D583D78-0BD0-3A47-9D7A-8D86D8A14CA4}" type="presOf" srcId="{37B3048F-84BB-4FC5-9FC4-E7FEEF4B10B0}" destId="{7F699295-DE0E-40DA-8BF5-922506401F7E}" srcOrd="0" destOrd="0" presId="urn:microsoft.com/office/officeart/2005/8/layout/orgChart1"/>
    <dgm:cxn modelId="{4A4A3D01-0479-4B47-A598-0622515CCB20}" srcId="{F518C332-5D7F-4B36-AE83-CF0786E3D4E5}" destId="{E5CF38E0-3D15-42C9-A3BD-9D719446DFD6}" srcOrd="0" destOrd="0" parTransId="{A436D417-773C-4A0B-A6E0-4A7F6DE0468A}" sibTransId="{1E975843-CF8C-4B3C-93E9-B537D182E937}"/>
    <dgm:cxn modelId="{5A54CC8A-B152-4F94-AC11-3E89343738E2}" srcId="{E5CF38E0-3D15-42C9-A3BD-9D719446DFD6}" destId="{74B6368C-AF35-4381-A1E0-E73EB73BCC85}" srcOrd="0" destOrd="0" parTransId="{11E3DFB2-E3C0-412F-ACAD-2646B971CFEA}" sibTransId="{8265E102-4DC7-4C4E-AD33-028734CC3953}"/>
    <dgm:cxn modelId="{14EEA3E7-8145-884B-820F-8FFEC6F48D6A}" type="presOf" srcId="{E2B5634D-59F8-47E4-A7C3-1F01BD29C065}" destId="{ADA8094B-D560-41E2-A3F7-A3FB81AE4C71}" srcOrd="0" destOrd="0" presId="urn:microsoft.com/office/officeart/2005/8/layout/orgChart1"/>
    <dgm:cxn modelId="{6DE55874-E28A-453D-87A4-8EB3ADA5646D}" srcId="{73C40C95-FE16-495F-84A0-D08951AA4B81}" destId="{7A73076E-640B-448C-ACAD-94A6AB4197B2}" srcOrd="1" destOrd="0" parTransId="{FE299CD5-2378-4157-BA01-C2A713F8FFBD}" sibTransId="{B38AC835-E39E-4B50-A65F-49FDBBE5498F}"/>
    <dgm:cxn modelId="{D9744B1F-CEB7-0846-A188-22DE4BEE19DE}" type="presOf" srcId="{EE65A149-1B88-4C11-B006-272892A71454}" destId="{26DB619A-E23B-4646-BCE3-337A10712E0D}" srcOrd="0" destOrd="0" presId="urn:microsoft.com/office/officeart/2005/8/layout/orgChart1"/>
    <dgm:cxn modelId="{DD6E6953-75DD-1743-9C7B-1C8611EBDD75}" type="presOf" srcId="{B784986A-A2A1-48F0-8F16-C2F2B9260B50}" destId="{6BB07D6E-7980-4BCA-AA6E-D5C67626D62F}" srcOrd="0" destOrd="0" presId="urn:microsoft.com/office/officeart/2005/8/layout/orgChart1"/>
    <dgm:cxn modelId="{4F23BE64-ACE5-1D45-AC69-8F84958DF3D0}" type="presOf" srcId="{F518C332-5D7F-4B36-AE83-CF0786E3D4E5}" destId="{0E0BEC68-E788-4212-A1D7-BC6183AD1A4F}" srcOrd="1" destOrd="0" presId="urn:microsoft.com/office/officeart/2005/8/layout/orgChart1"/>
    <dgm:cxn modelId="{CD530038-1AC6-4DF8-8165-F720FBE9AEC7}" srcId="{DDDA753E-9D0E-4D53-B0A4-25D47750E958}" destId="{37B3048F-84BB-4FC5-9FC4-E7FEEF4B10B0}" srcOrd="0" destOrd="0" parTransId="{F030B795-10FE-483E-B6DA-01DB691CDF0E}" sibTransId="{B49BDFA0-24E5-40FA-87E9-55E4550A2FF7}"/>
    <dgm:cxn modelId="{D7F864EB-8A93-B94B-A2A2-6AF4B9473229}" type="presOf" srcId="{0AE46ECA-E654-4208-9B74-4BDF4ED127C1}" destId="{6D06ADFD-D71F-4F1F-92EF-906506D0039B}" srcOrd="0" destOrd="0" presId="urn:microsoft.com/office/officeart/2005/8/layout/orgChart1"/>
    <dgm:cxn modelId="{523E5A50-BD1F-264E-9DDD-7D81797628CB}" type="presOf" srcId="{73C40C95-FE16-495F-84A0-D08951AA4B81}" destId="{863C9B07-6B65-497B-9939-284BD438755D}" srcOrd="1" destOrd="0" presId="urn:microsoft.com/office/officeart/2005/8/layout/orgChart1"/>
    <dgm:cxn modelId="{FFC41BE3-EBED-4144-ACC8-CA817352B4E7}" srcId="{CF0DC597-E03F-4FA3-94EA-F10006CD5D29}" destId="{6E00615D-8DCB-4E44-B707-A25728B3837F}" srcOrd="0" destOrd="0" parTransId="{8B310726-5484-465E-8369-9E8F0CB7256A}" sibTransId="{E8696C11-34F5-41D0-B606-FFBE766CD984}"/>
    <dgm:cxn modelId="{06E5CA65-A4D0-3C43-AE05-26B0ABAD5972}" type="presOf" srcId="{5C893516-4D53-4E02-B7DC-BC356AD980F1}" destId="{26731638-B1E6-4AFE-BDDF-07EF45595EA9}" srcOrd="0" destOrd="0" presId="urn:microsoft.com/office/officeart/2005/8/layout/orgChart1"/>
    <dgm:cxn modelId="{B9D3E2AD-223C-894E-A860-6D982A4E109A}" type="presOf" srcId="{7A73076E-640B-448C-ACAD-94A6AB4197B2}" destId="{FDF5BAF0-EEDF-4586-BFD9-5A93AA23EE2A}" srcOrd="0" destOrd="0" presId="urn:microsoft.com/office/officeart/2005/8/layout/orgChart1"/>
    <dgm:cxn modelId="{3EDC6D16-6B7A-4FC0-9799-35A93C1AC0EF}" srcId="{DC0C893B-0783-49B8-A34C-B99E02A2CEE1}" destId="{DB0C6B38-BDAF-4B9B-AE16-B1AB6B7E41F8}" srcOrd="0" destOrd="0" parTransId="{38BE500C-D3F9-4011-A09A-3FB39D64A42F}" sibTransId="{732DD42C-00A7-47BD-85AC-795C1D13892A}"/>
    <dgm:cxn modelId="{64760C96-E951-304E-B278-27EDA2F1B45F}" type="presOf" srcId="{E5CF38E0-3D15-42C9-A3BD-9D719446DFD6}" destId="{2ED49538-7E5F-497A-ACCF-9AEA2D020C0F}" srcOrd="1" destOrd="0" presId="urn:microsoft.com/office/officeart/2005/8/layout/orgChart1"/>
    <dgm:cxn modelId="{9777A881-973F-6D48-8D8F-81681D8E14C2}" type="presOf" srcId="{29E92E56-7939-496D-B221-3A467B2D8C62}" destId="{166B06BA-F965-44C9-ADA6-6CDA2523A363}" srcOrd="0" destOrd="0" presId="urn:microsoft.com/office/officeart/2005/8/layout/orgChart1"/>
    <dgm:cxn modelId="{2B49766D-7555-4D9A-A443-072F8570F6D1}" srcId="{6E00615D-8DCB-4E44-B707-A25728B3837F}" destId="{DC0C893B-0783-49B8-A34C-B99E02A2CEE1}" srcOrd="2" destOrd="0" parTransId="{59D25AD7-2F50-4BB8-BCEF-7AE67634A3D9}" sibTransId="{E562A09C-9416-4B88-A451-503DE35DE5DD}"/>
    <dgm:cxn modelId="{61C3802D-9303-4E26-83BE-7939DBA4C6FC}" srcId="{6E00615D-8DCB-4E44-B707-A25728B3837F}" destId="{F518C332-5D7F-4B36-AE83-CF0786E3D4E5}" srcOrd="0" destOrd="0" parTransId="{324B15BE-22CE-4A31-B0FE-032B4795E0F2}" sibTransId="{4E19895C-5A63-4429-9466-D18BCC1AF202}"/>
    <dgm:cxn modelId="{A61BCD7B-D183-0642-9C5F-F3F745CD82F5}" type="presOf" srcId="{37395A7A-1533-4B58-ACE3-A5D27EAAB536}" destId="{646C9491-E8BA-4F11-BF8D-E2A8397B20EB}" srcOrd="0" destOrd="0" presId="urn:microsoft.com/office/officeart/2005/8/layout/orgChart1"/>
    <dgm:cxn modelId="{602E230F-F5E8-3E46-8444-4ACE396998A8}" type="presOf" srcId="{DC0C893B-0783-49B8-A34C-B99E02A2CEE1}" destId="{141C04E1-1400-4FB8-9A81-10FEAC4C9929}" srcOrd="0" destOrd="0" presId="urn:microsoft.com/office/officeart/2005/8/layout/orgChart1"/>
    <dgm:cxn modelId="{C02AC2F6-E8FE-C944-8722-54C1A5A0428C}" type="presOf" srcId="{74B6368C-AF35-4381-A1E0-E73EB73BCC85}" destId="{3E0F4C67-F918-4C00-A7DA-9AEC281A57C7}" srcOrd="1" destOrd="0" presId="urn:microsoft.com/office/officeart/2005/8/layout/orgChart1"/>
    <dgm:cxn modelId="{31E5F310-89BA-2D44-8C1D-8E71E8DA5334}" type="presOf" srcId="{CCB3A213-6A41-40C9-B42C-AD3005270890}" destId="{23C46A21-0A1A-4163-A07D-5EE4AB70EC4E}" srcOrd="0" destOrd="0" presId="urn:microsoft.com/office/officeart/2005/8/layout/orgChart1"/>
    <dgm:cxn modelId="{6F2E477B-5377-CF4C-8DD3-70C2F71E965D}" type="presOf" srcId="{7A73076E-640B-448C-ACAD-94A6AB4197B2}" destId="{AD94FF29-EFC4-41EF-AC22-532351805C1E}" srcOrd="1" destOrd="0" presId="urn:microsoft.com/office/officeart/2005/8/layout/orgChart1"/>
    <dgm:cxn modelId="{0250D909-330B-434E-B035-83F470157DFD}" type="presOf" srcId="{5FA385EE-1651-4BEF-AAB5-91E9F5AD8D96}" destId="{0EDB3660-F583-4C1E-9C33-C7FE077D06F8}" srcOrd="0" destOrd="0" presId="urn:microsoft.com/office/officeart/2005/8/layout/orgChart1"/>
    <dgm:cxn modelId="{D0F56156-FBBA-4C43-A0E3-8B6D3DCBED29}" type="presOf" srcId="{3A1A5687-2E31-4466-8B2D-1A5E66C8379B}" destId="{3737CA0F-94F7-4603-B167-8BCE57B27F0E}" srcOrd="0" destOrd="0" presId="urn:microsoft.com/office/officeart/2005/8/layout/orgChart1"/>
    <dgm:cxn modelId="{29DFBAEE-ED72-6C42-B250-29CE59347AEB}" type="presOf" srcId="{FE299CD5-2378-4157-BA01-C2A713F8FFBD}" destId="{F93E3FC0-B0D4-4922-ABDE-00CD0E86A6A9}" srcOrd="0" destOrd="0" presId="urn:microsoft.com/office/officeart/2005/8/layout/orgChart1"/>
    <dgm:cxn modelId="{5AC21B78-2419-464A-B9C4-AC214769D47E}" type="presOf" srcId="{E5CF38E0-3D15-42C9-A3BD-9D719446DFD6}" destId="{416F895C-CA17-4B30-B6FB-BC0BBF15961B}" srcOrd="0" destOrd="0" presId="urn:microsoft.com/office/officeart/2005/8/layout/orgChart1"/>
    <dgm:cxn modelId="{C8510725-2495-6E4E-AE7A-5AE9E2E41D60}" type="presOf" srcId="{37395A7A-1533-4B58-ACE3-A5D27EAAB536}" destId="{B1C0633A-D99E-4D94-9947-6F88D7DFAA74}" srcOrd="1" destOrd="0" presId="urn:microsoft.com/office/officeart/2005/8/layout/orgChart1"/>
    <dgm:cxn modelId="{C0598F4A-380C-8748-8523-BF240D27BC67}" type="presOf" srcId="{37B3048F-84BB-4FC5-9FC4-E7FEEF4B10B0}" destId="{4022B076-1BA3-44CA-AD2B-507DD4B18209}" srcOrd="1" destOrd="0" presId="urn:microsoft.com/office/officeart/2005/8/layout/orgChart1"/>
    <dgm:cxn modelId="{051EC48F-9F2B-482B-91A2-39F29305B44B}" srcId="{E5CF38E0-3D15-42C9-A3BD-9D719446DFD6}" destId="{EF5D3AAB-5A1A-4AC7-A839-D267F198F9A1}" srcOrd="1" destOrd="0" parTransId="{0AE46ECA-E654-4208-9B74-4BDF4ED127C1}" sibTransId="{341DD2EC-7EF1-46FE-8837-094669543F68}"/>
    <dgm:cxn modelId="{58990C22-3BD8-914B-BE7F-0AFF0AF37D08}" type="presOf" srcId="{12FB7108-872F-4F6C-8D54-062AF422EB48}" destId="{EB3072D3-FF2B-47CE-876D-91CE7A99B74E}" srcOrd="0" destOrd="0" presId="urn:microsoft.com/office/officeart/2005/8/layout/orgChart1"/>
    <dgm:cxn modelId="{28D9D2AA-4810-BD4F-AED5-70BDFC64F237}" type="presOf" srcId="{6E00615D-8DCB-4E44-B707-A25728B3837F}" destId="{516F075F-D0F2-479E-AD07-E6443869ADD1}" srcOrd="1" destOrd="0" presId="urn:microsoft.com/office/officeart/2005/8/layout/orgChart1"/>
    <dgm:cxn modelId="{91F0CD1D-AC96-C142-8F10-EB3CE2CF2DFE}" type="presOf" srcId="{74B6368C-AF35-4381-A1E0-E73EB73BCC85}" destId="{8CACB900-1894-4F15-B03A-A247A551C0C9}" srcOrd="0" destOrd="0" presId="urn:microsoft.com/office/officeart/2005/8/layout/orgChart1"/>
    <dgm:cxn modelId="{13B917EE-A52C-A347-A1AF-ED5D519A2FDB}" type="presOf" srcId="{EF5D3AAB-5A1A-4AC7-A839-D267F198F9A1}" destId="{BF52FC49-327A-45BD-8D56-60AA7FD951BB}" srcOrd="0" destOrd="0" presId="urn:microsoft.com/office/officeart/2005/8/layout/orgChart1"/>
    <dgm:cxn modelId="{DDDA4222-6A59-7E4D-8C12-A37FEA1076AF}" type="presOf" srcId="{DC0C893B-0783-49B8-A34C-B99E02A2CEE1}" destId="{C29348C2-5169-42A2-9B7C-FF56966A0071}" srcOrd="1" destOrd="0" presId="urn:microsoft.com/office/officeart/2005/8/layout/orgChart1"/>
    <dgm:cxn modelId="{BF02A28A-5CBF-DD4F-8E2C-31DC5897F722}" type="presOf" srcId="{324B15BE-22CE-4A31-B0FE-032B4795E0F2}" destId="{C1FAF8EC-FEC4-44EF-B79B-3D9370ECB05E}" srcOrd="0" destOrd="0" presId="urn:microsoft.com/office/officeart/2005/8/layout/orgChart1"/>
    <dgm:cxn modelId="{C9404358-D6B1-6248-AB3E-4036FE518671}" type="presOf" srcId="{F030B795-10FE-483E-B6DA-01DB691CDF0E}" destId="{445CED84-DCAD-417B-A070-379006EB9C32}" srcOrd="0" destOrd="0" presId="urn:microsoft.com/office/officeart/2005/8/layout/orgChart1"/>
    <dgm:cxn modelId="{812E08CA-98E2-B34C-B41C-617F60C16D89}" type="presOf" srcId="{59D25AD7-2F50-4BB8-BCEF-7AE67634A3D9}" destId="{FD4CBC85-F660-4C07-8F8B-BC5FA4F36B49}" srcOrd="0" destOrd="0" presId="urn:microsoft.com/office/officeart/2005/8/layout/orgChart1"/>
    <dgm:cxn modelId="{AD1CD523-9BDD-B94C-B018-253FC15C32C9}" type="presOf" srcId="{A436D417-773C-4A0B-A6E0-4A7F6DE0468A}" destId="{B6748C94-60AD-488F-8E89-8CCF81BACE5D}" srcOrd="0" destOrd="0" presId="urn:microsoft.com/office/officeart/2005/8/layout/orgChart1"/>
    <dgm:cxn modelId="{DA7FD1C9-5953-4E16-B2B0-49632737807C}" srcId="{37395A7A-1533-4B58-ACE3-A5D27EAAB536}" destId="{5E486B0B-716D-451E-8497-CF6CB46F5908}" srcOrd="1" destOrd="0" parTransId="{12FB7108-872F-4F6C-8D54-062AF422EB48}" sibTransId="{8BB6AAEC-1DB8-49FA-8AF5-B4F8D7556335}"/>
    <dgm:cxn modelId="{7D1EF2FA-3723-A14D-987C-815EE51BA173}" type="presOf" srcId="{E2D07A2B-9913-413E-A0CC-83524CD150F4}" destId="{5C3C1816-7868-426E-8B29-D75A0CDC9DA4}" srcOrd="0" destOrd="0" presId="urn:microsoft.com/office/officeart/2005/8/layout/orgChart1"/>
    <dgm:cxn modelId="{5C445D49-D918-6545-9C46-C43BFF0C64DB}" type="presOf" srcId="{38BE500C-D3F9-4011-A09A-3FB39D64A42F}" destId="{C2018450-57C7-4CCC-A44F-2DA1D7535E55}" srcOrd="0" destOrd="0" presId="urn:microsoft.com/office/officeart/2005/8/layout/orgChart1"/>
    <dgm:cxn modelId="{7A091E5A-0179-8F4F-9363-6C62A44561E4}" type="presOf" srcId="{73C40C95-FE16-495F-84A0-D08951AA4B81}" destId="{24FAB54F-1FC5-4F1C-B7BE-E6A4C7691027}" srcOrd="0" destOrd="0" presId="urn:microsoft.com/office/officeart/2005/8/layout/orgChart1"/>
    <dgm:cxn modelId="{9FA99855-44EA-4353-8E8C-BC083B182C7D}" srcId="{40C889A9-3447-4C14-87A5-3E04E2707713}" destId="{73C40C95-FE16-495F-84A0-D08951AA4B81}" srcOrd="1" destOrd="0" parTransId="{1AAFF29B-A497-4D8C-B198-4BDC524C3293}" sibTransId="{60DD908C-302E-4A64-A8DE-D5F0E1201E49}"/>
    <dgm:cxn modelId="{27AB6A2C-71F5-4B85-9BC6-B30B328DD820}" srcId="{6E00615D-8DCB-4E44-B707-A25728B3837F}" destId="{40C889A9-3447-4C14-87A5-3E04E2707713}" srcOrd="1" destOrd="0" parTransId="{D6474215-E15E-433F-9742-22FA537D1FD7}" sibTransId="{DC2B454F-2EC6-4FBB-9FEC-F8C6A51900AF}"/>
    <dgm:cxn modelId="{907B55C9-43C1-4CF7-82F6-DD695B3DDE9B}" srcId="{37395A7A-1533-4B58-ACE3-A5D27EAAB536}" destId="{3A1A5687-2E31-4466-8B2D-1A5E66C8379B}" srcOrd="0" destOrd="0" parTransId="{E2D07A2B-9913-413E-A0CC-83524CD150F4}" sibTransId="{A917D478-6EFE-429D-867C-F5618528EDA8}"/>
    <dgm:cxn modelId="{CF14260E-5CC2-FC4D-8519-1360E99F86B7}" type="presOf" srcId="{11E3DFB2-E3C0-412F-ACAD-2646B971CFEA}" destId="{1590805F-735D-4422-9689-F9EC66041FF1}" srcOrd="0" destOrd="0" presId="urn:microsoft.com/office/officeart/2005/8/layout/orgChart1"/>
    <dgm:cxn modelId="{46543422-9D68-0346-9864-2F8E444AE165}" type="presOf" srcId="{DB0C6B38-BDAF-4B9B-AE16-B1AB6B7E41F8}" destId="{06F170DA-174F-4BBB-85DE-B2DD9EEBF76C}" srcOrd="1" destOrd="0" presId="urn:microsoft.com/office/officeart/2005/8/layout/orgChart1"/>
    <dgm:cxn modelId="{4CA5E98B-A30E-4192-984B-E408907660DD}" srcId="{40C889A9-3447-4C14-87A5-3E04E2707713}" destId="{DDDA753E-9D0E-4D53-B0A4-25D47750E958}" srcOrd="0" destOrd="0" parTransId="{CCB3A213-6A41-40C9-B42C-AD3005270890}" sibTransId="{A47FFA9E-D40E-4D2A-9FE0-3C70C55049C9}"/>
    <dgm:cxn modelId="{660EEA5F-6C42-644A-9817-D5D17C4270D0}" type="presParOf" srcId="{9D728FC4-7DDD-4C8D-B00F-137BF21AB9D7}" destId="{0C434F5C-9FA1-4F86-AF81-39844068EB90}" srcOrd="0" destOrd="0" presId="urn:microsoft.com/office/officeart/2005/8/layout/orgChart1"/>
    <dgm:cxn modelId="{16B5FA13-88FC-7A43-BC0B-ABB4A8399C90}" type="presParOf" srcId="{0C434F5C-9FA1-4F86-AF81-39844068EB90}" destId="{EDCE0EF2-7882-42AE-9B1D-916DAEF9AEE0}" srcOrd="0" destOrd="0" presId="urn:microsoft.com/office/officeart/2005/8/layout/orgChart1"/>
    <dgm:cxn modelId="{D8056B1E-D4C0-3742-B997-E62DE1631582}" type="presParOf" srcId="{EDCE0EF2-7882-42AE-9B1D-916DAEF9AEE0}" destId="{C3D951BF-C4D7-4295-BBF8-5176CF2A1AE8}" srcOrd="0" destOrd="0" presId="urn:microsoft.com/office/officeart/2005/8/layout/orgChart1"/>
    <dgm:cxn modelId="{5100871C-1C80-1A4C-9680-2C4DB019F6C9}" type="presParOf" srcId="{EDCE0EF2-7882-42AE-9B1D-916DAEF9AEE0}" destId="{516F075F-D0F2-479E-AD07-E6443869ADD1}" srcOrd="1" destOrd="0" presId="urn:microsoft.com/office/officeart/2005/8/layout/orgChart1"/>
    <dgm:cxn modelId="{83CBF2F2-E0CA-EE41-9AFC-716CC4D3C87E}" type="presParOf" srcId="{0C434F5C-9FA1-4F86-AF81-39844068EB90}" destId="{886FACDB-4359-447E-82AA-17354278579F}" srcOrd="1" destOrd="0" presId="urn:microsoft.com/office/officeart/2005/8/layout/orgChart1"/>
    <dgm:cxn modelId="{3DC46191-8FCF-714F-B707-EF15D0066DB9}" type="presParOf" srcId="{0C434F5C-9FA1-4F86-AF81-39844068EB90}" destId="{FD4DC035-2FA5-4570-A7EF-CB2DF86C73B3}" srcOrd="2" destOrd="0" presId="urn:microsoft.com/office/officeart/2005/8/layout/orgChart1"/>
    <dgm:cxn modelId="{073C38DB-9DD4-6F4A-9F02-0C412BE01E00}" type="presParOf" srcId="{FD4DC035-2FA5-4570-A7EF-CB2DF86C73B3}" destId="{C1FAF8EC-FEC4-44EF-B79B-3D9370ECB05E}" srcOrd="0" destOrd="0" presId="urn:microsoft.com/office/officeart/2005/8/layout/orgChart1"/>
    <dgm:cxn modelId="{0F2EC0F8-B508-2549-8478-B35B13994861}" type="presParOf" srcId="{FD4DC035-2FA5-4570-A7EF-CB2DF86C73B3}" destId="{B75C38E3-5BB3-4ADB-A57B-7F59B56EF213}" srcOrd="1" destOrd="0" presId="urn:microsoft.com/office/officeart/2005/8/layout/orgChart1"/>
    <dgm:cxn modelId="{2D40FACB-6DC7-CC4F-88AA-7E238C5E79B1}" type="presParOf" srcId="{B75C38E3-5BB3-4ADB-A57B-7F59B56EF213}" destId="{E2A4C2E6-C996-4DB9-A927-31BB0CA3C390}" srcOrd="0" destOrd="0" presId="urn:microsoft.com/office/officeart/2005/8/layout/orgChart1"/>
    <dgm:cxn modelId="{67EEECF4-A2C7-3C40-A621-05B548834E99}" type="presParOf" srcId="{E2A4C2E6-C996-4DB9-A927-31BB0CA3C390}" destId="{3BEFFB62-F5FC-4D1C-9F91-9A9C6F951BB0}" srcOrd="0" destOrd="0" presId="urn:microsoft.com/office/officeart/2005/8/layout/orgChart1"/>
    <dgm:cxn modelId="{7C2012A6-9427-D74B-BDE0-96BEEA93D816}" type="presParOf" srcId="{E2A4C2E6-C996-4DB9-A927-31BB0CA3C390}" destId="{0E0BEC68-E788-4212-A1D7-BC6183AD1A4F}" srcOrd="1" destOrd="0" presId="urn:microsoft.com/office/officeart/2005/8/layout/orgChart1"/>
    <dgm:cxn modelId="{B9BDCA56-D4D3-BA4A-8260-BB97322F6210}" type="presParOf" srcId="{B75C38E3-5BB3-4ADB-A57B-7F59B56EF213}" destId="{1E89705C-CEB8-44AD-BDFE-8B91B89F69D0}" srcOrd="1" destOrd="0" presId="urn:microsoft.com/office/officeart/2005/8/layout/orgChart1"/>
    <dgm:cxn modelId="{39CA0577-C5EF-8040-A4EA-07E303C66157}" type="presParOf" srcId="{B75C38E3-5BB3-4ADB-A57B-7F59B56EF213}" destId="{CBA978E6-D437-453B-84DF-D9C981EC6410}" srcOrd="2" destOrd="0" presId="urn:microsoft.com/office/officeart/2005/8/layout/orgChart1"/>
    <dgm:cxn modelId="{6E4C0B9E-399E-294E-BA13-E847103132D0}" type="presParOf" srcId="{CBA978E6-D437-453B-84DF-D9C981EC6410}" destId="{B6748C94-60AD-488F-8E89-8CCF81BACE5D}" srcOrd="0" destOrd="0" presId="urn:microsoft.com/office/officeart/2005/8/layout/orgChart1"/>
    <dgm:cxn modelId="{B7ED0A9D-0656-D74F-B0F7-B8320BA7872F}" type="presParOf" srcId="{CBA978E6-D437-453B-84DF-D9C981EC6410}" destId="{CAFBC9C2-9BAD-4C70-81E0-E1A669988196}" srcOrd="1" destOrd="0" presId="urn:microsoft.com/office/officeart/2005/8/layout/orgChart1"/>
    <dgm:cxn modelId="{CA0DD45C-6F26-D745-85C1-E991F5D8FAFE}" type="presParOf" srcId="{CAFBC9C2-9BAD-4C70-81E0-E1A669988196}" destId="{B3C086B3-5950-4DA0-85A8-AC3CCD6B7B78}" srcOrd="0" destOrd="0" presId="urn:microsoft.com/office/officeart/2005/8/layout/orgChart1"/>
    <dgm:cxn modelId="{1873B969-0BDF-9644-8C1A-684459D3CE7D}" type="presParOf" srcId="{B3C086B3-5950-4DA0-85A8-AC3CCD6B7B78}" destId="{416F895C-CA17-4B30-B6FB-BC0BBF15961B}" srcOrd="0" destOrd="0" presId="urn:microsoft.com/office/officeart/2005/8/layout/orgChart1"/>
    <dgm:cxn modelId="{81EA66B1-EAC0-4A49-91B1-0099A7AA2EB0}" type="presParOf" srcId="{B3C086B3-5950-4DA0-85A8-AC3CCD6B7B78}" destId="{2ED49538-7E5F-497A-ACCF-9AEA2D020C0F}" srcOrd="1" destOrd="0" presId="urn:microsoft.com/office/officeart/2005/8/layout/orgChart1"/>
    <dgm:cxn modelId="{EB58B628-CCE9-5A48-BE78-1129D6F600C1}" type="presParOf" srcId="{CAFBC9C2-9BAD-4C70-81E0-E1A669988196}" destId="{454B8C55-339A-48F4-841C-9C77A0CA8C48}" srcOrd="1" destOrd="0" presId="urn:microsoft.com/office/officeart/2005/8/layout/orgChart1"/>
    <dgm:cxn modelId="{E4FB16C8-6866-9C4A-89DA-E3C875231DC3}" type="presParOf" srcId="{CAFBC9C2-9BAD-4C70-81E0-E1A669988196}" destId="{29F238AB-17BC-48D9-8753-9A0914800B76}" srcOrd="2" destOrd="0" presId="urn:microsoft.com/office/officeart/2005/8/layout/orgChart1"/>
    <dgm:cxn modelId="{4052A37D-EA3B-9D47-B635-1370F6610130}" type="presParOf" srcId="{29F238AB-17BC-48D9-8753-9A0914800B76}" destId="{1590805F-735D-4422-9689-F9EC66041FF1}" srcOrd="0" destOrd="0" presId="urn:microsoft.com/office/officeart/2005/8/layout/orgChart1"/>
    <dgm:cxn modelId="{307ED5DB-C390-014E-9E2A-BA47B45850CD}" type="presParOf" srcId="{29F238AB-17BC-48D9-8753-9A0914800B76}" destId="{CC6DE9A4-E5FD-4FA6-BBAC-16BFE4AA3A7C}" srcOrd="1" destOrd="0" presId="urn:microsoft.com/office/officeart/2005/8/layout/orgChart1"/>
    <dgm:cxn modelId="{59E18D31-0EE4-E64B-B0E0-09D25FEA83C2}" type="presParOf" srcId="{CC6DE9A4-E5FD-4FA6-BBAC-16BFE4AA3A7C}" destId="{B7991DEE-1D74-488C-B5EC-725DAB34E2D3}" srcOrd="0" destOrd="0" presId="urn:microsoft.com/office/officeart/2005/8/layout/orgChart1"/>
    <dgm:cxn modelId="{788F3A43-325E-6342-AF39-0A00A27085D6}" type="presParOf" srcId="{B7991DEE-1D74-488C-B5EC-725DAB34E2D3}" destId="{8CACB900-1894-4F15-B03A-A247A551C0C9}" srcOrd="0" destOrd="0" presId="urn:microsoft.com/office/officeart/2005/8/layout/orgChart1"/>
    <dgm:cxn modelId="{502C55FF-745A-1643-937A-3908953D0DED}" type="presParOf" srcId="{B7991DEE-1D74-488C-B5EC-725DAB34E2D3}" destId="{3E0F4C67-F918-4C00-A7DA-9AEC281A57C7}" srcOrd="1" destOrd="0" presId="urn:microsoft.com/office/officeart/2005/8/layout/orgChart1"/>
    <dgm:cxn modelId="{24EB4BFA-EDEC-7041-8247-648B2C4F2247}" type="presParOf" srcId="{CC6DE9A4-E5FD-4FA6-BBAC-16BFE4AA3A7C}" destId="{50D0F3E2-B67B-4519-BF22-C9513243E395}" srcOrd="1" destOrd="0" presId="urn:microsoft.com/office/officeart/2005/8/layout/orgChart1"/>
    <dgm:cxn modelId="{A2039D0D-ED97-BB4D-9F48-5618049AE86C}" type="presParOf" srcId="{CC6DE9A4-E5FD-4FA6-BBAC-16BFE4AA3A7C}" destId="{A6732B1B-0FD9-417A-9AA3-0EB0082EEA16}" srcOrd="2" destOrd="0" presId="urn:microsoft.com/office/officeart/2005/8/layout/orgChart1"/>
    <dgm:cxn modelId="{8A51D72C-4D59-3642-BC1E-F93D768884CF}" type="presParOf" srcId="{29F238AB-17BC-48D9-8753-9A0914800B76}" destId="{6D06ADFD-D71F-4F1F-92EF-906506D0039B}" srcOrd="2" destOrd="0" presId="urn:microsoft.com/office/officeart/2005/8/layout/orgChart1"/>
    <dgm:cxn modelId="{ACE9F4FA-C90A-5D41-BF87-FE6792649E19}" type="presParOf" srcId="{29F238AB-17BC-48D9-8753-9A0914800B76}" destId="{00C86598-F2FB-401D-9A1E-752FE948D3FB}" srcOrd="3" destOrd="0" presId="urn:microsoft.com/office/officeart/2005/8/layout/orgChart1"/>
    <dgm:cxn modelId="{4FBFD29C-AF72-7F4A-B547-1536C3E65924}" type="presParOf" srcId="{00C86598-F2FB-401D-9A1E-752FE948D3FB}" destId="{573AD051-E384-4A88-BF68-0046E60D07EF}" srcOrd="0" destOrd="0" presId="urn:microsoft.com/office/officeart/2005/8/layout/orgChart1"/>
    <dgm:cxn modelId="{C58ACA0D-84F8-EE4D-A861-9FC44A9D9ADC}" type="presParOf" srcId="{573AD051-E384-4A88-BF68-0046E60D07EF}" destId="{BF52FC49-327A-45BD-8D56-60AA7FD951BB}" srcOrd="0" destOrd="0" presId="urn:microsoft.com/office/officeart/2005/8/layout/orgChart1"/>
    <dgm:cxn modelId="{98A49F7A-FFE0-C346-8137-355FC699AC16}" type="presParOf" srcId="{573AD051-E384-4A88-BF68-0046E60D07EF}" destId="{9D994850-D2EC-4B17-B48E-C1739B4D8E02}" srcOrd="1" destOrd="0" presId="urn:microsoft.com/office/officeart/2005/8/layout/orgChart1"/>
    <dgm:cxn modelId="{1E7F6AD9-C234-2640-93DC-1AC1EE14941E}" type="presParOf" srcId="{00C86598-F2FB-401D-9A1E-752FE948D3FB}" destId="{E0E9E7C6-B48A-4549-B0CD-462CFCC82E35}" srcOrd="1" destOrd="0" presId="urn:microsoft.com/office/officeart/2005/8/layout/orgChart1"/>
    <dgm:cxn modelId="{A9CD8D38-A4B4-A64A-A003-092580C518D5}" type="presParOf" srcId="{00C86598-F2FB-401D-9A1E-752FE948D3FB}" destId="{4DCF3737-0360-4E84-BF2E-5E10F19E6D73}" srcOrd="2" destOrd="0" presId="urn:microsoft.com/office/officeart/2005/8/layout/orgChart1"/>
    <dgm:cxn modelId="{5CC64B15-65AD-A147-8004-EB1099D03DF9}" type="presParOf" srcId="{29F238AB-17BC-48D9-8753-9A0914800B76}" destId="{0EDB3660-F583-4C1E-9C33-C7FE077D06F8}" srcOrd="4" destOrd="0" presId="urn:microsoft.com/office/officeart/2005/8/layout/orgChart1"/>
    <dgm:cxn modelId="{9C44F363-F61A-714C-97E9-DB6475227D9D}" type="presParOf" srcId="{29F238AB-17BC-48D9-8753-9A0914800B76}" destId="{AD260033-2807-464B-97C6-43A63F7ED42A}" srcOrd="5" destOrd="0" presId="urn:microsoft.com/office/officeart/2005/8/layout/orgChart1"/>
    <dgm:cxn modelId="{3B72E9D1-CF52-014C-8787-25B46474947A}" type="presParOf" srcId="{AD260033-2807-464B-97C6-43A63F7ED42A}" destId="{7CCBFD0E-9E62-44F5-BB77-A5EB1BC6362C}" srcOrd="0" destOrd="0" presId="urn:microsoft.com/office/officeart/2005/8/layout/orgChart1"/>
    <dgm:cxn modelId="{58AA7786-3A81-B24D-BC98-39AC03B29424}" type="presParOf" srcId="{7CCBFD0E-9E62-44F5-BB77-A5EB1BC6362C}" destId="{1A2B1071-C61B-4120-8532-80B9CFCFF952}" srcOrd="0" destOrd="0" presId="urn:microsoft.com/office/officeart/2005/8/layout/orgChart1"/>
    <dgm:cxn modelId="{93D2B223-69C2-4348-93A6-0BD9688021FE}" type="presParOf" srcId="{7CCBFD0E-9E62-44F5-BB77-A5EB1BC6362C}" destId="{67F51DE7-6F22-4D26-9FE8-AF2739B446F6}" srcOrd="1" destOrd="0" presId="urn:microsoft.com/office/officeart/2005/8/layout/orgChart1"/>
    <dgm:cxn modelId="{B5908D2C-25E4-E84E-823C-E85F3A80A136}" type="presParOf" srcId="{AD260033-2807-464B-97C6-43A63F7ED42A}" destId="{126816E5-DEB5-49BA-B1E3-A7C548A3E165}" srcOrd="1" destOrd="0" presId="urn:microsoft.com/office/officeart/2005/8/layout/orgChart1"/>
    <dgm:cxn modelId="{25737ABF-DE17-1840-B560-9898FB6A5354}" type="presParOf" srcId="{AD260033-2807-464B-97C6-43A63F7ED42A}" destId="{2B6BCCBA-7124-48DB-84CA-0C96B523469D}" srcOrd="2" destOrd="0" presId="urn:microsoft.com/office/officeart/2005/8/layout/orgChart1"/>
    <dgm:cxn modelId="{E8BE3C13-01ED-D948-844E-032A46CA5D1F}" type="presParOf" srcId="{CBA978E6-D437-453B-84DF-D9C981EC6410}" destId="{94E88F36-6CF2-4A8C-912D-D25B52554667}" srcOrd="2" destOrd="0" presId="urn:microsoft.com/office/officeart/2005/8/layout/orgChart1"/>
    <dgm:cxn modelId="{82E1A629-DC4F-1B47-A727-886920152E07}" type="presParOf" srcId="{CBA978E6-D437-453B-84DF-D9C981EC6410}" destId="{9530FE78-24C6-46A2-8F92-575A3DBC4071}" srcOrd="3" destOrd="0" presId="urn:microsoft.com/office/officeart/2005/8/layout/orgChart1"/>
    <dgm:cxn modelId="{6632A8C6-95AE-D34A-AFC5-2A32AFA0FD4D}" type="presParOf" srcId="{9530FE78-24C6-46A2-8F92-575A3DBC4071}" destId="{85850055-431A-4CD2-94F4-A2448F58FCAE}" srcOrd="0" destOrd="0" presId="urn:microsoft.com/office/officeart/2005/8/layout/orgChart1"/>
    <dgm:cxn modelId="{AA370DDE-6EF6-784A-BF2A-C84B587C1257}" type="presParOf" srcId="{85850055-431A-4CD2-94F4-A2448F58FCAE}" destId="{646C9491-E8BA-4F11-BF8D-E2A8397B20EB}" srcOrd="0" destOrd="0" presId="urn:microsoft.com/office/officeart/2005/8/layout/orgChart1"/>
    <dgm:cxn modelId="{72EF64A6-5638-E146-8D60-BCF60092AD2B}" type="presParOf" srcId="{85850055-431A-4CD2-94F4-A2448F58FCAE}" destId="{B1C0633A-D99E-4D94-9947-6F88D7DFAA74}" srcOrd="1" destOrd="0" presId="urn:microsoft.com/office/officeart/2005/8/layout/orgChart1"/>
    <dgm:cxn modelId="{4644E86F-5F89-F44B-A7D4-F48727733506}" type="presParOf" srcId="{9530FE78-24C6-46A2-8F92-575A3DBC4071}" destId="{19309152-D051-460B-A4CA-F41F7A0C9018}" srcOrd="1" destOrd="0" presId="urn:microsoft.com/office/officeart/2005/8/layout/orgChart1"/>
    <dgm:cxn modelId="{510C9794-FCCD-5042-BB16-509B1F55B7E7}" type="presParOf" srcId="{9530FE78-24C6-46A2-8F92-575A3DBC4071}" destId="{62392BD0-18E6-41AA-82EC-F9F9BE9FC8E7}" srcOrd="2" destOrd="0" presId="urn:microsoft.com/office/officeart/2005/8/layout/orgChart1"/>
    <dgm:cxn modelId="{CCF6D9A7-3395-D747-BFF8-80B981F37035}" type="presParOf" srcId="{62392BD0-18E6-41AA-82EC-F9F9BE9FC8E7}" destId="{5C3C1816-7868-426E-8B29-D75A0CDC9DA4}" srcOrd="0" destOrd="0" presId="urn:microsoft.com/office/officeart/2005/8/layout/orgChart1"/>
    <dgm:cxn modelId="{559DF2A7-3244-8D43-87E5-BA1AF9C62A38}" type="presParOf" srcId="{62392BD0-18E6-41AA-82EC-F9F9BE9FC8E7}" destId="{13C3C3C8-2B29-4DCF-8BEE-B8F5CC1B1796}" srcOrd="1" destOrd="0" presId="urn:microsoft.com/office/officeart/2005/8/layout/orgChart1"/>
    <dgm:cxn modelId="{E802CC7E-C10D-2246-8F00-0AB74C1185F0}" type="presParOf" srcId="{13C3C3C8-2B29-4DCF-8BEE-B8F5CC1B1796}" destId="{890836F5-12B6-4CF3-A278-C4F7D98C0D7D}" srcOrd="0" destOrd="0" presId="urn:microsoft.com/office/officeart/2005/8/layout/orgChart1"/>
    <dgm:cxn modelId="{09638D29-9C35-A74D-9C48-5BFDD7F7DC0E}" type="presParOf" srcId="{890836F5-12B6-4CF3-A278-C4F7D98C0D7D}" destId="{3737CA0F-94F7-4603-B167-8BCE57B27F0E}" srcOrd="0" destOrd="0" presId="urn:microsoft.com/office/officeart/2005/8/layout/orgChart1"/>
    <dgm:cxn modelId="{EC37626E-101F-C64B-A16A-FB70AC6E59A5}" type="presParOf" srcId="{890836F5-12B6-4CF3-A278-C4F7D98C0D7D}" destId="{44D76EE0-BBBD-4633-854B-B1A99ED4E07E}" srcOrd="1" destOrd="0" presId="urn:microsoft.com/office/officeart/2005/8/layout/orgChart1"/>
    <dgm:cxn modelId="{BB0AC433-9060-EA40-AF5C-52D1F63F7EBF}" type="presParOf" srcId="{13C3C3C8-2B29-4DCF-8BEE-B8F5CC1B1796}" destId="{52123BF3-BC5A-412E-930D-CBDDE3C96E37}" srcOrd="1" destOrd="0" presId="urn:microsoft.com/office/officeart/2005/8/layout/orgChart1"/>
    <dgm:cxn modelId="{56D2B66B-101E-9941-A3D9-2A70E23D72AA}" type="presParOf" srcId="{13C3C3C8-2B29-4DCF-8BEE-B8F5CC1B1796}" destId="{BEEC2A5C-C92B-43A6-8097-CE07A9F3EC4E}" srcOrd="2" destOrd="0" presId="urn:microsoft.com/office/officeart/2005/8/layout/orgChart1"/>
    <dgm:cxn modelId="{AFF1516E-FFB3-7740-89D2-2A623FD8DCE7}" type="presParOf" srcId="{62392BD0-18E6-41AA-82EC-F9F9BE9FC8E7}" destId="{EB3072D3-FF2B-47CE-876D-91CE7A99B74E}" srcOrd="2" destOrd="0" presId="urn:microsoft.com/office/officeart/2005/8/layout/orgChart1"/>
    <dgm:cxn modelId="{08FED213-A0AB-624D-B297-A6E9CC01F407}" type="presParOf" srcId="{62392BD0-18E6-41AA-82EC-F9F9BE9FC8E7}" destId="{96D7F68D-6D44-4713-8A94-54FAA36001CD}" srcOrd="3" destOrd="0" presId="urn:microsoft.com/office/officeart/2005/8/layout/orgChart1"/>
    <dgm:cxn modelId="{DBB4F522-8304-4D42-8C72-85D92F7B3143}" type="presParOf" srcId="{96D7F68D-6D44-4713-8A94-54FAA36001CD}" destId="{CF757447-2650-4A4E-8FC7-86FD04404DAE}" srcOrd="0" destOrd="0" presId="urn:microsoft.com/office/officeart/2005/8/layout/orgChart1"/>
    <dgm:cxn modelId="{0704E9B6-ABD0-A848-875A-4ECD3831B370}" type="presParOf" srcId="{CF757447-2650-4A4E-8FC7-86FD04404DAE}" destId="{B1637285-51A8-4A80-A6FD-FD5AC61524A2}" srcOrd="0" destOrd="0" presId="urn:microsoft.com/office/officeart/2005/8/layout/orgChart1"/>
    <dgm:cxn modelId="{50CD854F-EFB0-8845-8FEB-17F2559C02F9}" type="presParOf" srcId="{CF757447-2650-4A4E-8FC7-86FD04404DAE}" destId="{198A22F6-9581-415A-8A0F-1894C85789D3}" srcOrd="1" destOrd="0" presId="urn:microsoft.com/office/officeart/2005/8/layout/orgChart1"/>
    <dgm:cxn modelId="{71F30B96-028A-F641-BE8A-56B47536888F}" type="presParOf" srcId="{96D7F68D-6D44-4713-8A94-54FAA36001CD}" destId="{37B8C895-CF95-41E7-A016-0F0174A53E7F}" srcOrd="1" destOrd="0" presId="urn:microsoft.com/office/officeart/2005/8/layout/orgChart1"/>
    <dgm:cxn modelId="{C6D9B5C1-94C3-724B-AE26-39FAC7086843}" type="presParOf" srcId="{96D7F68D-6D44-4713-8A94-54FAA36001CD}" destId="{2F407077-ECB4-4DC6-B68F-29F7C1F54ACB}" srcOrd="2" destOrd="0" presId="urn:microsoft.com/office/officeart/2005/8/layout/orgChart1"/>
    <dgm:cxn modelId="{0E3634F0-FF62-F14B-BDDF-5F62B7F21874}" type="presParOf" srcId="{FD4DC035-2FA5-4570-A7EF-CB2DF86C73B3}" destId="{6DB5DCBF-7836-4A76-B373-3C5848162DCF}" srcOrd="2" destOrd="0" presId="urn:microsoft.com/office/officeart/2005/8/layout/orgChart1"/>
    <dgm:cxn modelId="{E32B6BF7-017A-AF4C-852D-B9EE04FCF414}" type="presParOf" srcId="{FD4DC035-2FA5-4570-A7EF-CB2DF86C73B3}" destId="{38CA3188-7FD9-47D9-B40F-95B14E4DDD6C}" srcOrd="3" destOrd="0" presId="urn:microsoft.com/office/officeart/2005/8/layout/orgChart1"/>
    <dgm:cxn modelId="{C77F5F21-62BA-A84B-9456-DE97D52A9D49}" type="presParOf" srcId="{38CA3188-7FD9-47D9-B40F-95B14E4DDD6C}" destId="{1833E07A-93C2-4B7D-B84C-5C7203D24EDE}" srcOrd="0" destOrd="0" presId="urn:microsoft.com/office/officeart/2005/8/layout/orgChart1"/>
    <dgm:cxn modelId="{B76EA3CF-AB06-3749-9201-4977EF02B9AE}" type="presParOf" srcId="{1833E07A-93C2-4B7D-B84C-5C7203D24EDE}" destId="{1780BC4A-C27A-4305-BF04-1DB380EF17A8}" srcOrd="0" destOrd="0" presId="urn:microsoft.com/office/officeart/2005/8/layout/orgChart1"/>
    <dgm:cxn modelId="{1ED1916C-61FB-D546-BA8D-C0FAB9B56F80}" type="presParOf" srcId="{1833E07A-93C2-4B7D-B84C-5C7203D24EDE}" destId="{C58CDA56-AE08-49F6-AEE1-152DFA451CEE}" srcOrd="1" destOrd="0" presId="urn:microsoft.com/office/officeart/2005/8/layout/orgChart1"/>
    <dgm:cxn modelId="{801DFF13-DD0C-AF47-AAE8-EC054BB6D1CD}" type="presParOf" srcId="{38CA3188-7FD9-47D9-B40F-95B14E4DDD6C}" destId="{D1D6AD45-FDA6-44CC-8133-17E37DC0D2AB}" srcOrd="1" destOrd="0" presId="urn:microsoft.com/office/officeart/2005/8/layout/orgChart1"/>
    <dgm:cxn modelId="{4AA47FAF-3C30-2B41-9133-51C5205DC429}" type="presParOf" srcId="{38CA3188-7FD9-47D9-B40F-95B14E4DDD6C}" destId="{53627F90-AC88-4BE2-8C3D-C9D7E3BEEB99}" srcOrd="2" destOrd="0" presId="urn:microsoft.com/office/officeart/2005/8/layout/orgChart1"/>
    <dgm:cxn modelId="{E95CF57E-5AED-C34C-9B75-92E9381DDA4A}" type="presParOf" srcId="{53627F90-AC88-4BE2-8C3D-C9D7E3BEEB99}" destId="{23C46A21-0A1A-4163-A07D-5EE4AB70EC4E}" srcOrd="0" destOrd="0" presId="urn:microsoft.com/office/officeart/2005/8/layout/orgChart1"/>
    <dgm:cxn modelId="{08F6361D-54C6-7548-85FF-21B6159FC447}" type="presParOf" srcId="{53627F90-AC88-4BE2-8C3D-C9D7E3BEEB99}" destId="{EE17AA04-D10E-449E-B034-5A8F458DDD06}" srcOrd="1" destOrd="0" presId="urn:microsoft.com/office/officeart/2005/8/layout/orgChart1"/>
    <dgm:cxn modelId="{7775557C-6DF5-B34A-B5A0-9E2ACED3927D}" type="presParOf" srcId="{EE17AA04-D10E-449E-B034-5A8F458DDD06}" destId="{3788A618-438F-493C-BE06-3292F62BE7A1}" srcOrd="0" destOrd="0" presId="urn:microsoft.com/office/officeart/2005/8/layout/orgChart1"/>
    <dgm:cxn modelId="{289C494E-B528-A94E-BFDD-B9B2BF08A844}" type="presParOf" srcId="{3788A618-438F-493C-BE06-3292F62BE7A1}" destId="{F4F02DA8-656B-4C09-9125-12030BFA814A}" srcOrd="0" destOrd="0" presId="urn:microsoft.com/office/officeart/2005/8/layout/orgChart1"/>
    <dgm:cxn modelId="{A10A9FA9-8437-4F4E-9AED-7CB0025E4A39}" type="presParOf" srcId="{3788A618-438F-493C-BE06-3292F62BE7A1}" destId="{23961F9C-C790-4E3C-B45D-B98B3A2BA9B1}" srcOrd="1" destOrd="0" presId="urn:microsoft.com/office/officeart/2005/8/layout/orgChart1"/>
    <dgm:cxn modelId="{CEA7BC3D-FA4B-9F4D-8E2D-7CE5D4BB870C}" type="presParOf" srcId="{EE17AA04-D10E-449E-B034-5A8F458DDD06}" destId="{C03A108C-D285-4C20-9D1F-996A0C22DB87}" srcOrd="1" destOrd="0" presId="urn:microsoft.com/office/officeart/2005/8/layout/orgChart1"/>
    <dgm:cxn modelId="{31550D13-169A-E740-86AF-1B6C21B18D9B}" type="presParOf" srcId="{EE17AA04-D10E-449E-B034-5A8F458DDD06}" destId="{980AE6F5-170E-4681-94C1-2D08F90944ED}" srcOrd="2" destOrd="0" presId="urn:microsoft.com/office/officeart/2005/8/layout/orgChart1"/>
    <dgm:cxn modelId="{A93C8F69-A88E-ED47-BBEA-F3140168A0AB}" type="presParOf" srcId="{980AE6F5-170E-4681-94C1-2D08F90944ED}" destId="{445CED84-DCAD-417B-A070-379006EB9C32}" srcOrd="0" destOrd="0" presId="urn:microsoft.com/office/officeart/2005/8/layout/orgChart1"/>
    <dgm:cxn modelId="{DB6FA514-A600-9D4A-AD78-C204D5348354}" type="presParOf" srcId="{980AE6F5-170E-4681-94C1-2D08F90944ED}" destId="{03AA3357-8706-49F5-BD83-BC53F3C45B06}" srcOrd="1" destOrd="0" presId="urn:microsoft.com/office/officeart/2005/8/layout/orgChart1"/>
    <dgm:cxn modelId="{A3666610-AB48-2343-869D-8A039E6D1314}" type="presParOf" srcId="{03AA3357-8706-49F5-BD83-BC53F3C45B06}" destId="{C58A8EFB-F029-4D23-825F-5B82D7C5941E}" srcOrd="0" destOrd="0" presId="urn:microsoft.com/office/officeart/2005/8/layout/orgChart1"/>
    <dgm:cxn modelId="{05B6C022-CD7B-2A41-97C8-2EB46F46CC9E}" type="presParOf" srcId="{C58A8EFB-F029-4D23-825F-5B82D7C5941E}" destId="{7F699295-DE0E-40DA-8BF5-922506401F7E}" srcOrd="0" destOrd="0" presId="urn:microsoft.com/office/officeart/2005/8/layout/orgChart1"/>
    <dgm:cxn modelId="{01DA3F8B-7005-E642-B316-2501C79B8128}" type="presParOf" srcId="{C58A8EFB-F029-4D23-825F-5B82D7C5941E}" destId="{4022B076-1BA3-44CA-AD2B-507DD4B18209}" srcOrd="1" destOrd="0" presId="urn:microsoft.com/office/officeart/2005/8/layout/orgChart1"/>
    <dgm:cxn modelId="{CC4FCDFB-0565-A441-AA79-C51D565EAA27}" type="presParOf" srcId="{03AA3357-8706-49F5-BD83-BC53F3C45B06}" destId="{782669A2-CBE0-4262-95E4-CEFD2E0944EA}" srcOrd="1" destOrd="0" presId="urn:microsoft.com/office/officeart/2005/8/layout/orgChart1"/>
    <dgm:cxn modelId="{91D41F49-EE52-0F4C-B7CE-0F15BBABFA70}" type="presParOf" srcId="{03AA3357-8706-49F5-BD83-BC53F3C45B06}" destId="{06F42FFA-0F6D-47F0-9B6C-BDA49D3F995F}" srcOrd="2" destOrd="0" presId="urn:microsoft.com/office/officeart/2005/8/layout/orgChart1"/>
    <dgm:cxn modelId="{03B35FDF-FA10-554B-991A-012ED58DA010}" type="presParOf" srcId="{980AE6F5-170E-4681-94C1-2D08F90944ED}" destId="{166B06BA-F965-44C9-ADA6-6CDA2523A363}" srcOrd="2" destOrd="0" presId="urn:microsoft.com/office/officeart/2005/8/layout/orgChart1"/>
    <dgm:cxn modelId="{78EFD7F4-6EC8-C849-878F-04968F96F46A}" type="presParOf" srcId="{980AE6F5-170E-4681-94C1-2D08F90944ED}" destId="{E628485C-20E2-4984-B88E-B7E573BD9EA5}" srcOrd="3" destOrd="0" presId="urn:microsoft.com/office/officeart/2005/8/layout/orgChart1"/>
    <dgm:cxn modelId="{AF3F4136-F2A3-9B45-B8AB-8D180DF7FBDC}" type="presParOf" srcId="{E628485C-20E2-4984-B88E-B7E573BD9EA5}" destId="{8D32A5E8-F27F-40C9-A419-BA227B84E4A8}" srcOrd="0" destOrd="0" presId="urn:microsoft.com/office/officeart/2005/8/layout/orgChart1"/>
    <dgm:cxn modelId="{0CFC819C-D284-C449-AB96-AB7797DFF315}" type="presParOf" srcId="{8D32A5E8-F27F-40C9-A419-BA227B84E4A8}" destId="{480045E5-68B9-4C1E-8333-1C10F9106D65}" srcOrd="0" destOrd="0" presId="urn:microsoft.com/office/officeart/2005/8/layout/orgChart1"/>
    <dgm:cxn modelId="{6FE7C29C-8689-CB4F-8413-635EC9F90211}" type="presParOf" srcId="{8D32A5E8-F27F-40C9-A419-BA227B84E4A8}" destId="{0E3A49FC-57D2-47CE-9163-F4B981A4F80A}" srcOrd="1" destOrd="0" presId="urn:microsoft.com/office/officeart/2005/8/layout/orgChart1"/>
    <dgm:cxn modelId="{48915E1C-6183-BD43-96F5-3AC111756C15}" type="presParOf" srcId="{E628485C-20E2-4984-B88E-B7E573BD9EA5}" destId="{4F58436E-B47B-4C94-9F24-10CA63BBB78E}" srcOrd="1" destOrd="0" presId="urn:microsoft.com/office/officeart/2005/8/layout/orgChart1"/>
    <dgm:cxn modelId="{502F6EFE-3C87-F643-9CF5-B6A92E3E5752}" type="presParOf" srcId="{E628485C-20E2-4984-B88E-B7E573BD9EA5}" destId="{1D2F3E9B-BDB0-4299-9E4C-C64A67AAD9F6}" srcOrd="2" destOrd="0" presId="urn:microsoft.com/office/officeart/2005/8/layout/orgChart1"/>
    <dgm:cxn modelId="{969D7703-C4C6-B046-B566-0DE4FE7D22B8}" type="presParOf" srcId="{53627F90-AC88-4BE2-8C3D-C9D7E3BEEB99}" destId="{FB0E0C46-8E1A-439E-ADA8-E7D895BE92F6}" srcOrd="2" destOrd="0" presId="urn:microsoft.com/office/officeart/2005/8/layout/orgChart1"/>
    <dgm:cxn modelId="{FEDFE908-CC84-394D-AC33-8C4DD36E05CE}" type="presParOf" srcId="{53627F90-AC88-4BE2-8C3D-C9D7E3BEEB99}" destId="{F86D2C96-C353-46F2-8B49-A02CEC43A88D}" srcOrd="3" destOrd="0" presId="urn:microsoft.com/office/officeart/2005/8/layout/orgChart1"/>
    <dgm:cxn modelId="{E5832FB8-AF58-4442-A5D3-110053DFD1B2}" type="presParOf" srcId="{F86D2C96-C353-46F2-8B49-A02CEC43A88D}" destId="{F92C93ED-6AC4-4C9F-8B0E-167CE6533B11}" srcOrd="0" destOrd="0" presId="urn:microsoft.com/office/officeart/2005/8/layout/orgChart1"/>
    <dgm:cxn modelId="{7E44209A-7387-E341-93E6-8D998F2AEFE5}" type="presParOf" srcId="{F92C93ED-6AC4-4C9F-8B0E-167CE6533B11}" destId="{24FAB54F-1FC5-4F1C-B7BE-E6A4C7691027}" srcOrd="0" destOrd="0" presId="urn:microsoft.com/office/officeart/2005/8/layout/orgChart1"/>
    <dgm:cxn modelId="{0116B4F1-0E2D-2649-A79E-C8EAE5152154}" type="presParOf" srcId="{F92C93ED-6AC4-4C9F-8B0E-167CE6533B11}" destId="{863C9B07-6B65-497B-9939-284BD438755D}" srcOrd="1" destOrd="0" presId="urn:microsoft.com/office/officeart/2005/8/layout/orgChart1"/>
    <dgm:cxn modelId="{6ACB0722-1206-7640-9D96-C7B96E1C3755}" type="presParOf" srcId="{F86D2C96-C353-46F2-8B49-A02CEC43A88D}" destId="{6B10DC87-FCBE-44A8-874D-2B4A239A59F9}" srcOrd="1" destOrd="0" presId="urn:microsoft.com/office/officeart/2005/8/layout/orgChart1"/>
    <dgm:cxn modelId="{7D8CB408-6614-C44B-9616-B6D521AD5A30}" type="presParOf" srcId="{F86D2C96-C353-46F2-8B49-A02CEC43A88D}" destId="{17859E74-2AE0-4FDB-B421-6B18771E7295}" srcOrd="2" destOrd="0" presId="urn:microsoft.com/office/officeart/2005/8/layout/orgChart1"/>
    <dgm:cxn modelId="{82C6F261-148E-EC4F-AE74-D7216F631618}" type="presParOf" srcId="{17859E74-2AE0-4FDB-B421-6B18771E7295}" destId="{ADA8094B-D560-41E2-A3F7-A3FB81AE4C71}" srcOrd="0" destOrd="0" presId="urn:microsoft.com/office/officeart/2005/8/layout/orgChart1"/>
    <dgm:cxn modelId="{C5545A61-0168-FD40-860A-A35DFFAF1BD5}" type="presParOf" srcId="{17859E74-2AE0-4FDB-B421-6B18771E7295}" destId="{E3A68B94-ABCC-45E9-AF30-0CAF2D1FD8D5}" srcOrd="1" destOrd="0" presId="urn:microsoft.com/office/officeart/2005/8/layout/orgChart1"/>
    <dgm:cxn modelId="{CF407250-E416-434B-8F2D-3A1C758A2DEE}" type="presParOf" srcId="{E3A68B94-ABCC-45E9-AF30-0CAF2D1FD8D5}" destId="{26C9B867-A710-487B-8541-034883DA8034}" srcOrd="0" destOrd="0" presId="urn:microsoft.com/office/officeart/2005/8/layout/orgChart1"/>
    <dgm:cxn modelId="{E8BA0B59-5728-7A40-A0D7-B15A148B9944}" type="presParOf" srcId="{26C9B867-A710-487B-8541-034883DA8034}" destId="{26DB619A-E23B-4646-BCE3-337A10712E0D}" srcOrd="0" destOrd="0" presId="urn:microsoft.com/office/officeart/2005/8/layout/orgChart1"/>
    <dgm:cxn modelId="{7A800C82-C5BE-514B-9266-F51D03DB2264}" type="presParOf" srcId="{26C9B867-A710-487B-8541-034883DA8034}" destId="{168F76B2-C36A-4AEE-8746-1062E4B64EAE}" srcOrd="1" destOrd="0" presId="urn:microsoft.com/office/officeart/2005/8/layout/orgChart1"/>
    <dgm:cxn modelId="{F848E12B-7480-AB40-B86F-26CD43A9F444}" type="presParOf" srcId="{E3A68B94-ABCC-45E9-AF30-0CAF2D1FD8D5}" destId="{B3C1226C-01D3-487E-8E67-DA0EAC1DE1CD}" srcOrd="1" destOrd="0" presId="urn:microsoft.com/office/officeart/2005/8/layout/orgChart1"/>
    <dgm:cxn modelId="{CD867369-254C-DE48-B88E-5FA4C4FC178C}" type="presParOf" srcId="{E3A68B94-ABCC-45E9-AF30-0CAF2D1FD8D5}" destId="{7BE680DA-DA8D-4A24-9FA3-7F3A3DA85F9B}" srcOrd="2" destOrd="0" presId="urn:microsoft.com/office/officeart/2005/8/layout/orgChart1"/>
    <dgm:cxn modelId="{A595BCAF-CD13-4342-B9A2-A6A5A1BC11D8}" type="presParOf" srcId="{17859E74-2AE0-4FDB-B421-6B18771E7295}" destId="{F93E3FC0-B0D4-4922-ABDE-00CD0E86A6A9}" srcOrd="2" destOrd="0" presId="urn:microsoft.com/office/officeart/2005/8/layout/orgChart1"/>
    <dgm:cxn modelId="{E9520238-CB6F-774D-A5DF-1ED186318217}" type="presParOf" srcId="{17859E74-2AE0-4FDB-B421-6B18771E7295}" destId="{58B39C53-371E-46E1-84CD-133E65ED7BD7}" srcOrd="3" destOrd="0" presId="urn:microsoft.com/office/officeart/2005/8/layout/orgChart1"/>
    <dgm:cxn modelId="{0EAE2563-847C-374D-B9B7-A621A9D0A216}" type="presParOf" srcId="{58B39C53-371E-46E1-84CD-133E65ED7BD7}" destId="{AB1FC76E-FE0F-4B2D-8AD9-B7B4B8FB8AA3}" srcOrd="0" destOrd="0" presId="urn:microsoft.com/office/officeart/2005/8/layout/orgChart1"/>
    <dgm:cxn modelId="{E2360898-77BD-0349-8C07-5CB315944F2F}" type="presParOf" srcId="{AB1FC76E-FE0F-4B2D-8AD9-B7B4B8FB8AA3}" destId="{FDF5BAF0-EEDF-4586-BFD9-5A93AA23EE2A}" srcOrd="0" destOrd="0" presId="urn:microsoft.com/office/officeart/2005/8/layout/orgChart1"/>
    <dgm:cxn modelId="{779ED2CA-4A9A-404F-A9DE-9E991BCC24EB}" type="presParOf" srcId="{AB1FC76E-FE0F-4B2D-8AD9-B7B4B8FB8AA3}" destId="{AD94FF29-EFC4-41EF-AC22-532351805C1E}" srcOrd="1" destOrd="0" presId="urn:microsoft.com/office/officeart/2005/8/layout/orgChart1"/>
    <dgm:cxn modelId="{23A5477B-F0A2-8E4B-AB45-47AB478B9A2A}" type="presParOf" srcId="{58B39C53-371E-46E1-84CD-133E65ED7BD7}" destId="{B7E3C9C5-F1B6-4B4C-9F04-1490D0199F2C}" srcOrd="1" destOrd="0" presId="urn:microsoft.com/office/officeart/2005/8/layout/orgChart1"/>
    <dgm:cxn modelId="{F3A434AE-8A1D-1042-BB38-37A8ECB19D08}" type="presParOf" srcId="{58B39C53-371E-46E1-84CD-133E65ED7BD7}" destId="{713E3231-CF8A-4E3F-B2A2-44919C98576E}" srcOrd="2" destOrd="0" presId="urn:microsoft.com/office/officeart/2005/8/layout/orgChart1"/>
    <dgm:cxn modelId="{5B8ADF76-81B8-0548-8F6D-2BA94AE6DD23}" type="presParOf" srcId="{FD4DC035-2FA5-4570-A7EF-CB2DF86C73B3}" destId="{FD4CBC85-F660-4C07-8F8B-BC5FA4F36B49}" srcOrd="4" destOrd="0" presId="urn:microsoft.com/office/officeart/2005/8/layout/orgChart1"/>
    <dgm:cxn modelId="{ABCDBBF1-B32C-B848-A76B-2008B1E834F5}" type="presParOf" srcId="{FD4DC035-2FA5-4570-A7EF-CB2DF86C73B3}" destId="{0C73E249-281B-484C-A0D2-BD0E32151E9D}" srcOrd="5" destOrd="0" presId="urn:microsoft.com/office/officeart/2005/8/layout/orgChart1"/>
    <dgm:cxn modelId="{3CB09931-1BF4-564E-BBE2-F70CD8FA312A}" type="presParOf" srcId="{0C73E249-281B-484C-A0D2-BD0E32151E9D}" destId="{08D165C6-337F-4B2E-A69E-3D21C25A5AF2}" srcOrd="0" destOrd="0" presId="urn:microsoft.com/office/officeart/2005/8/layout/orgChart1"/>
    <dgm:cxn modelId="{CAE21611-4C96-D142-AF1A-B9EB46BDF71D}" type="presParOf" srcId="{08D165C6-337F-4B2E-A69E-3D21C25A5AF2}" destId="{141C04E1-1400-4FB8-9A81-10FEAC4C9929}" srcOrd="0" destOrd="0" presId="urn:microsoft.com/office/officeart/2005/8/layout/orgChart1"/>
    <dgm:cxn modelId="{9CD02CD5-AA13-5348-9F1F-E5E7DD646B64}" type="presParOf" srcId="{08D165C6-337F-4B2E-A69E-3D21C25A5AF2}" destId="{C29348C2-5169-42A2-9B7C-FF56966A0071}" srcOrd="1" destOrd="0" presId="urn:microsoft.com/office/officeart/2005/8/layout/orgChart1"/>
    <dgm:cxn modelId="{55E7CD07-E0B9-B149-BA28-D27B5E312BA4}" type="presParOf" srcId="{0C73E249-281B-484C-A0D2-BD0E32151E9D}" destId="{7460E394-3C67-4BAB-B802-B184348935DC}" srcOrd="1" destOrd="0" presId="urn:microsoft.com/office/officeart/2005/8/layout/orgChart1"/>
    <dgm:cxn modelId="{EF869BAF-5E16-4349-9546-480481998307}" type="presParOf" srcId="{0C73E249-281B-484C-A0D2-BD0E32151E9D}" destId="{B0B03F8A-5879-45B9-ACBA-E744FB27EDD7}" srcOrd="2" destOrd="0" presId="urn:microsoft.com/office/officeart/2005/8/layout/orgChart1"/>
    <dgm:cxn modelId="{91716FD3-4653-504A-A807-A7658D2DED79}" type="presParOf" srcId="{B0B03F8A-5879-45B9-ACBA-E744FB27EDD7}" destId="{C2018450-57C7-4CCC-A44F-2DA1D7535E55}" srcOrd="0" destOrd="0" presId="urn:microsoft.com/office/officeart/2005/8/layout/orgChart1"/>
    <dgm:cxn modelId="{0E2EA0FE-EE15-1647-8FF7-776C3B21093A}" type="presParOf" srcId="{B0B03F8A-5879-45B9-ACBA-E744FB27EDD7}" destId="{F1554CCC-358B-4B49-850C-EC4447C16BA5}" srcOrd="1" destOrd="0" presId="urn:microsoft.com/office/officeart/2005/8/layout/orgChart1"/>
    <dgm:cxn modelId="{83389A52-6DE0-AD45-8E95-92BC6C6E2AA2}" type="presParOf" srcId="{F1554CCC-358B-4B49-850C-EC4447C16BA5}" destId="{EDFDF18A-98BB-4A9C-8236-436982AAF8C5}" srcOrd="0" destOrd="0" presId="urn:microsoft.com/office/officeart/2005/8/layout/orgChart1"/>
    <dgm:cxn modelId="{EA807DF6-F5E5-F64C-B45E-FEA54282BAC4}" type="presParOf" srcId="{EDFDF18A-98BB-4A9C-8236-436982AAF8C5}" destId="{15B7B7CF-17A0-44D3-8A5D-D94CD235F6FB}" srcOrd="0" destOrd="0" presId="urn:microsoft.com/office/officeart/2005/8/layout/orgChart1"/>
    <dgm:cxn modelId="{EEAF74E1-22E6-2548-B713-E64C01F8B1D1}" type="presParOf" srcId="{EDFDF18A-98BB-4A9C-8236-436982AAF8C5}" destId="{06F170DA-174F-4BBB-85DE-B2DD9EEBF76C}" srcOrd="1" destOrd="0" presId="urn:microsoft.com/office/officeart/2005/8/layout/orgChart1"/>
    <dgm:cxn modelId="{C6BAD52B-812F-3542-82E0-9FB996366A27}" type="presParOf" srcId="{F1554CCC-358B-4B49-850C-EC4447C16BA5}" destId="{AFA36FC6-1919-4BB9-91C1-F810272D027F}" srcOrd="1" destOrd="0" presId="urn:microsoft.com/office/officeart/2005/8/layout/orgChart1"/>
    <dgm:cxn modelId="{4D5D53E1-005A-6B48-B9B8-A6826B2B98FA}" type="presParOf" srcId="{F1554CCC-358B-4B49-850C-EC4447C16BA5}" destId="{26CDACBD-A09B-4A8B-9894-BB321B0BB908}" srcOrd="2" destOrd="0" presId="urn:microsoft.com/office/officeart/2005/8/layout/orgChart1"/>
    <dgm:cxn modelId="{2B1FB191-E55E-694A-B753-FE8F8F2059C7}" type="presParOf" srcId="{B0B03F8A-5879-45B9-ACBA-E744FB27EDD7}" destId="{26731638-B1E6-4AFE-BDDF-07EF45595EA9}" srcOrd="2" destOrd="0" presId="urn:microsoft.com/office/officeart/2005/8/layout/orgChart1"/>
    <dgm:cxn modelId="{754EB11E-0638-7E44-925A-5E3C0E1CE0AB}" type="presParOf" srcId="{B0B03F8A-5879-45B9-ACBA-E744FB27EDD7}" destId="{B6D1795F-0971-4CFD-B60F-B8957F60AEDE}" srcOrd="3" destOrd="0" presId="urn:microsoft.com/office/officeart/2005/8/layout/orgChart1"/>
    <dgm:cxn modelId="{BAA4F3F3-2AD4-0845-AB77-53B0C3A5C8DB}" type="presParOf" srcId="{B6D1795F-0971-4CFD-B60F-B8957F60AEDE}" destId="{C78094F1-2C54-4AD4-808F-CE82737ACF21}" srcOrd="0" destOrd="0" presId="urn:microsoft.com/office/officeart/2005/8/layout/orgChart1"/>
    <dgm:cxn modelId="{5973D809-26FE-C644-A107-4CB02899FF23}" type="presParOf" srcId="{C78094F1-2C54-4AD4-808F-CE82737ACF21}" destId="{6BB07D6E-7980-4BCA-AA6E-D5C67626D62F}" srcOrd="0" destOrd="0" presId="urn:microsoft.com/office/officeart/2005/8/layout/orgChart1"/>
    <dgm:cxn modelId="{D25C391F-1A6B-EB44-95EE-5D4F49647ED7}" type="presParOf" srcId="{C78094F1-2C54-4AD4-808F-CE82737ACF21}" destId="{33D2D653-E3EF-4B26-B9AE-0271890AD09B}" srcOrd="1" destOrd="0" presId="urn:microsoft.com/office/officeart/2005/8/layout/orgChart1"/>
    <dgm:cxn modelId="{EA228488-2EBC-7B48-A6F6-D59C944C7CBD}" type="presParOf" srcId="{B6D1795F-0971-4CFD-B60F-B8957F60AEDE}" destId="{D01BDF6D-76D6-4835-9943-95F123DF11FC}" srcOrd="1" destOrd="0" presId="urn:microsoft.com/office/officeart/2005/8/layout/orgChart1"/>
    <dgm:cxn modelId="{46DA0665-EB7C-3746-B312-31917C2C1C41}" type="presParOf" srcId="{B6D1795F-0971-4CFD-B60F-B8957F60AEDE}" destId="{E0CFB383-C5A9-4519-BBB2-F6FCC24F9D12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62D9117-2F62-4186-9C44-43F687C9CC36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CB6429B5-583A-40DF-80DA-042D7B8DA605}">
      <dgm:prSet phldrT="[Text]" custT="1"/>
      <dgm:spPr/>
      <dgm:t>
        <a:bodyPr/>
        <a:lstStyle/>
        <a:p>
          <a:r>
            <a:rPr lang="en-IN" sz="2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Smart Gird Pilots</a:t>
          </a:r>
          <a:endParaRPr lang="en-IN" sz="20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F9E853C-2FA9-48FC-B339-4050580C272B}" type="parTrans" cxnId="{652E3631-6177-4A76-8617-AFF4C7E15BA8}">
      <dgm:prSet/>
      <dgm:spPr/>
      <dgm:t>
        <a:bodyPr/>
        <a:lstStyle/>
        <a:p>
          <a:endParaRPr lang="en-IN" sz="3600"/>
        </a:p>
      </dgm:t>
    </dgm:pt>
    <dgm:pt modelId="{92EB6F63-AFDC-42AE-8883-F8B8BDC46378}" type="sibTrans" cxnId="{652E3631-6177-4A76-8617-AFF4C7E15BA8}">
      <dgm:prSet/>
      <dgm:spPr/>
      <dgm:t>
        <a:bodyPr/>
        <a:lstStyle/>
        <a:p>
          <a:endParaRPr lang="en-IN" sz="3600"/>
        </a:p>
      </dgm:t>
    </dgm:pt>
    <dgm:pt modelId="{088BD94B-B287-4B4D-A270-BE62FFBF0406}">
      <dgm:prSet phldrT="[Text]" custT="1"/>
      <dgm:spPr/>
      <dgm:t>
        <a:bodyPr/>
        <a:lstStyle/>
        <a:p>
          <a:r>
            <a:rPr lang="en-US" altLang="en-US" sz="1600" dirty="0" smtClean="0">
              <a:ea typeface="ＭＳ Ｐゴシック" panose="020B0600070205080204" pitchFamily="34" charset="-128"/>
            </a:rPr>
            <a:t>Unfortunately, revenue could only be recognized for 5k Meters</a:t>
          </a:r>
          <a:endParaRPr lang="en-IN" sz="1600" dirty="0"/>
        </a:p>
      </dgm:t>
    </dgm:pt>
    <dgm:pt modelId="{F73C110E-B349-4571-8EDE-6817C53A70FA}" type="parTrans" cxnId="{2427F8EA-5FCB-430A-8F66-752754378342}">
      <dgm:prSet/>
      <dgm:spPr/>
      <dgm:t>
        <a:bodyPr/>
        <a:lstStyle/>
        <a:p>
          <a:endParaRPr lang="en-IN" sz="3600"/>
        </a:p>
      </dgm:t>
    </dgm:pt>
    <dgm:pt modelId="{58E64985-E9C8-4483-9249-60E1BA741F31}" type="sibTrans" cxnId="{2427F8EA-5FCB-430A-8F66-752754378342}">
      <dgm:prSet/>
      <dgm:spPr/>
      <dgm:t>
        <a:bodyPr/>
        <a:lstStyle/>
        <a:p>
          <a:endParaRPr lang="en-IN" sz="3600"/>
        </a:p>
      </dgm:t>
    </dgm:pt>
    <dgm:pt modelId="{E8AA1576-E002-449D-A159-B446A3588FF3}">
      <dgm:prSet phldrT="[Text]" custT="1"/>
      <dgm:spPr/>
      <dgm:t>
        <a:bodyPr/>
        <a:lstStyle/>
        <a:p>
          <a:r>
            <a:rPr lang="en-US" altLang="en-US" sz="1600" dirty="0" smtClean="0">
              <a:ea typeface="ＭＳ Ｐゴシック" panose="020B0600070205080204" pitchFamily="34" charset="-128"/>
            </a:rPr>
            <a:t>Orders decided for approx. 150K Smart Meters.</a:t>
          </a:r>
          <a:endParaRPr lang="en-IN" sz="1600" dirty="0"/>
        </a:p>
      </dgm:t>
    </dgm:pt>
    <dgm:pt modelId="{AC77F80F-7930-42DD-9657-C08DA03C7706}" type="parTrans" cxnId="{CDE9F7F3-63B4-4FDD-AC75-EC8F077000C0}">
      <dgm:prSet/>
      <dgm:spPr/>
      <dgm:t>
        <a:bodyPr/>
        <a:lstStyle/>
        <a:p>
          <a:endParaRPr lang="en-IN"/>
        </a:p>
      </dgm:t>
    </dgm:pt>
    <dgm:pt modelId="{34A54E29-F491-4ECE-A9D9-31080A81E574}" type="sibTrans" cxnId="{CDE9F7F3-63B4-4FDD-AC75-EC8F077000C0}">
      <dgm:prSet/>
      <dgm:spPr/>
      <dgm:t>
        <a:bodyPr/>
        <a:lstStyle/>
        <a:p>
          <a:endParaRPr lang="en-IN"/>
        </a:p>
      </dgm:t>
    </dgm:pt>
    <dgm:pt modelId="{C7FE993A-4AA7-40A9-B600-441C850EC943}">
      <dgm:prSet phldrT="[Text]" custT="1"/>
      <dgm:spPr/>
      <dgm:t>
        <a:bodyPr/>
        <a:lstStyle/>
        <a:p>
          <a:r>
            <a:rPr lang="en-US" altLang="en-US" sz="1600" dirty="0" smtClean="0">
              <a:ea typeface="Arial" panose="020B0604020202020204" pitchFamily="34" charset="0"/>
            </a:rPr>
            <a:t>Lack of standard specification of meter</a:t>
          </a:r>
          <a:endParaRPr lang="en-IN" sz="1600" dirty="0"/>
        </a:p>
      </dgm:t>
    </dgm:pt>
    <dgm:pt modelId="{EB94C2B1-8CA5-437B-A025-71160063459C}" type="parTrans" cxnId="{57E96585-F7D8-460C-96EA-0BA9FE5914D9}">
      <dgm:prSet/>
      <dgm:spPr/>
      <dgm:t>
        <a:bodyPr/>
        <a:lstStyle/>
        <a:p>
          <a:endParaRPr lang="en-IN"/>
        </a:p>
      </dgm:t>
    </dgm:pt>
    <dgm:pt modelId="{D044BEBC-FA58-4FF3-810A-590468E234F5}" type="sibTrans" cxnId="{57E96585-F7D8-460C-96EA-0BA9FE5914D9}">
      <dgm:prSet/>
      <dgm:spPr/>
      <dgm:t>
        <a:bodyPr/>
        <a:lstStyle/>
        <a:p>
          <a:endParaRPr lang="en-IN"/>
        </a:p>
      </dgm:t>
    </dgm:pt>
    <dgm:pt modelId="{F585E425-02EB-4232-9C50-600340C98466}">
      <dgm:prSet phldrT="[Text]" custT="1"/>
      <dgm:spPr/>
      <dgm:t>
        <a:bodyPr/>
        <a:lstStyle/>
        <a:p>
          <a:r>
            <a:rPr lang="en-US" altLang="en-US" sz="1600" dirty="0" smtClean="0">
              <a:ea typeface="ＭＳ Ｐゴシック" panose="020B0600070205080204" pitchFamily="34" charset="-128"/>
            </a:rPr>
            <a:t>2 years back 14 smart grid pilots started. </a:t>
          </a:r>
          <a:endParaRPr lang="en-IN" sz="1600" dirty="0"/>
        </a:p>
      </dgm:t>
    </dgm:pt>
    <dgm:pt modelId="{1D86B64B-B5DC-4463-BBAE-4EC042666DF4}" type="parTrans" cxnId="{D3589672-588A-4D09-91B3-CDF80E7F9804}">
      <dgm:prSet/>
      <dgm:spPr/>
      <dgm:t>
        <a:bodyPr/>
        <a:lstStyle/>
        <a:p>
          <a:endParaRPr lang="en-IN"/>
        </a:p>
      </dgm:t>
    </dgm:pt>
    <dgm:pt modelId="{CA0395CD-5BC9-4BA1-9702-6DAC2F47F799}" type="sibTrans" cxnId="{D3589672-588A-4D09-91B3-CDF80E7F9804}">
      <dgm:prSet/>
      <dgm:spPr/>
      <dgm:t>
        <a:bodyPr/>
        <a:lstStyle/>
        <a:p>
          <a:endParaRPr lang="en-IN"/>
        </a:p>
      </dgm:t>
    </dgm:pt>
    <dgm:pt modelId="{FCB6692B-7B8E-4406-A096-499D2A5D7C1D}">
      <dgm:prSet phldrT="[Text]" custT="1"/>
      <dgm:spPr/>
      <dgm:t>
        <a:bodyPr/>
        <a:lstStyle/>
        <a:p>
          <a:r>
            <a:rPr lang="en-US" altLang="en-US" sz="1600" dirty="0" smtClean="0">
              <a:ea typeface="ＭＳ Ｐゴシック" panose="020B0600070205080204" pitchFamily="34" charset="-128"/>
            </a:rPr>
            <a:t>Focus more on Smart metering</a:t>
          </a:r>
          <a:endParaRPr lang="en-IN" sz="1600" dirty="0"/>
        </a:p>
      </dgm:t>
    </dgm:pt>
    <dgm:pt modelId="{82D536FF-8334-4A5D-A24C-751F1936B376}" type="parTrans" cxnId="{2C716D14-A425-47F7-975E-2ABAE11B2967}">
      <dgm:prSet/>
      <dgm:spPr/>
      <dgm:t>
        <a:bodyPr/>
        <a:lstStyle/>
        <a:p>
          <a:endParaRPr lang="en-IN"/>
        </a:p>
      </dgm:t>
    </dgm:pt>
    <dgm:pt modelId="{8096FC30-8B70-4A8F-8737-741EA03EF54E}" type="sibTrans" cxnId="{2C716D14-A425-47F7-975E-2ABAE11B2967}">
      <dgm:prSet/>
      <dgm:spPr/>
      <dgm:t>
        <a:bodyPr/>
        <a:lstStyle/>
        <a:p>
          <a:endParaRPr lang="en-IN"/>
        </a:p>
      </dgm:t>
    </dgm:pt>
    <dgm:pt modelId="{174091AB-DDB1-42F8-80D5-0CAA7648AB4E}">
      <dgm:prSet phldrT="[Text]" custT="1"/>
      <dgm:spPr/>
      <dgm:t>
        <a:bodyPr/>
        <a:lstStyle/>
        <a:p>
          <a:r>
            <a:rPr lang="en-US" altLang="en-US" sz="1600" dirty="0" smtClean="0">
              <a:ea typeface="ＭＳ Ｐゴシック" panose="020B0600070205080204" pitchFamily="34" charset="-128"/>
            </a:rPr>
            <a:t>RFPs floated for approx. 300k Smart meters</a:t>
          </a:r>
          <a:endParaRPr lang="en-IN" sz="1600" dirty="0"/>
        </a:p>
      </dgm:t>
    </dgm:pt>
    <dgm:pt modelId="{A9CB86B4-A97C-460F-96AB-8CEF1CFE66AB}" type="parTrans" cxnId="{318B77BE-83A4-487E-B40C-CD28E2A95F4F}">
      <dgm:prSet/>
      <dgm:spPr/>
      <dgm:t>
        <a:bodyPr/>
        <a:lstStyle/>
        <a:p>
          <a:endParaRPr lang="en-IN"/>
        </a:p>
      </dgm:t>
    </dgm:pt>
    <dgm:pt modelId="{BF420B71-DB8C-4C19-9AFD-BF6489ABB664}" type="sibTrans" cxnId="{318B77BE-83A4-487E-B40C-CD28E2A95F4F}">
      <dgm:prSet/>
      <dgm:spPr/>
      <dgm:t>
        <a:bodyPr/>
        <a:lstStyle/>
        <a:p>
          <a:endParaRPr lang="en-IN"/>
        </a:p>
      </dgm:t>
    </dgm:pt>
    <dgm:pt modelId="{FCD366B2-4A3B-4DEB-BEF3-90E459FF49BC}">
      <dgm:prSet phldrT="[Text]" custT="1"/>
      <dgm:spPr/>
      <dgm:t>
        <a:bodyPr/>
        <a:lstStyle/>
        <a:p>
          <a:r>
            <a:rPr lang="en-IN" sz="2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In FY 15-16</a:t>
          </a:r>
          <a:endParaRPr lang="en-IN" sz="20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3F157246-2D66-4257-8194-3695F35E8442}" type="parTrans" cxnId="{A8107A89-4B1C-49ED-8FE7-5D1A4ED468F5}">
      <dgm:prSet/>
      <dgm:spPr/>
      <dgm:t>
        <a:bodyPr/>
        <a:lstStyle/>
        <a:p>
          <a:endParaRPr lang="en-IN"/>
        </a:p>
      </dgm:t>
    </dgm:pt>
    <dgm:pt modelId="{483B6F85-D01F-4F4D-841D-34ECF82D0182}" type="sibTrans" cxnId="{A8107A89-4B1C-49ED-8FE7-5D1A4ED468F5}">
      <dgm:prSet/>
      <dgm:spPr/>
      <dgm:t>
        <a:bodyPr/>
        <a:lstStyle/>
        <a:p>
          <a:endParaRPr lang="en-IN"/>
        </a:p>
      </dgm:t>
    </dgm:pt>
    <dgm:pt modelId="{1E8F80AC-38AF-45DF-849A-29B3E31ACE97}">
      <dgm:prSet phldrT="[Text]" custT="1"/>
      <dgm:spPr/>
      <dgm:t>
        <a:bodyPr/>
        <a:lstStyle/>
        <a:p>
          <a:r>
            <a:rPr lang="en-IN" sz="2000" b="1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Issues / challenges</a:t>
          </a:r>
          <a:endParaRPr lang="en-IN" sz="2000" b="1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gm:t>
    </dgm:pt>
    <dgm:pt modelId="{E6E163E1-8559-4DB6-B986-FC2D41100A05}" type="parTrans" cxnId="{A0447D87-3037-4AF3-A653-501C6E45DA82}">
      <dgm:prSet/>
      <dgm:spPr/>
      <dgm:t>
        <a:bodyPr/>
        <a:lstStyle/>
        <a:p>
          <a:endParaRPr lang="en-IN"/>
        </a:p>
      </dgm:t>
    </dgm:pt>
    <dgm:pt modelId="{2ABAD3BB-1D2D-4659-A238-803A1ADD460C}" type="sibTrans" cxnId="{A0447D87-3037-4AF3-A653-501C6E45DA82}">
      <dgm:prSet/>
      <dgm:spPr/>
      <dgm:t>
        <a:bodyPr/>
        <a:lstStyle/>
        <a:p>
          <a:endParaRPr lang="en-IN"/>
        </a:p>
      </dgm:t>
    </dgm:pt>
    <dgm:pt modelId="{BBD479B7-D4F4-499E-91D4-D18D83C23DB6}">
      <dgm:prSet phldrT="[Text]" custT="1"/>
      <dgm:spPr/>
      <dgm:t>
        <a:bodyPr/>
        <a:lstStyle/>
        <a:p>
          <a:r>
            <a:rPr lang="en-US" altLang="en-US" sz="1600" dirty="0" smtClean="0">
              <a:ea typeface="Arial" panose="020B0604020202020204" pitchFamily="34" charset="0"/>
            </a:rPr>
            <a:t>Selection of communication technology</a:t>
          </a:r>
          <a:endParaRPr lang="en-IN" sz="1600" dirty="0"/>
        </a:p>
      </dgm:t>
    </dgm:pt>
    <dgm:pt modelId="{08A61291-A188-4B0F-867B-0E298E15E59E}" type="parTrans" cxnId="{62F122FC-17DE-47A2-BB26-7CDB858E2603}">
      <dgm:prSet/>
      <dgm:spPr/>
      <dgm:t>
        <a:bodyPr/>
        <a:lstStyle/>
        <a:p>
          <a:endParaRPr lang="en-IN"/>
        </a:p>
      </dgm:t>
    </dgm:pt>
    <dgm:pt modelId="{0785CEEE-7B55-47B5-B995-E235AE71DE21}" type="sibTrans" cxnId="{62F122FC-17DE-47A2-BB26-7CDB858E2603}">
      <dgm:prSet/>
      <dgm:spPr/>
      <dgm:t>
        <a:bodyPr/>
        <a:lstStyle/>
        <a:p>
          <a:endParaRPr lang="en-IN"/>
        </a:p>
      </dgm:t>
    </dgm:pt>
    <dgm:pt modelId="{43BAE343-69EE-490C-96A3-48AA0FF43940}">
      <dgm:prSet phldrT="[Text]" custT="1"/>
      <dgm:spPr/>
      <dgm:t>
        <a:bodyPr/>
        <a:lstStyle/>
        <a:p>
          <a:r>
            <a:rPr lang="en-US" altLang="en-US" sz="1600" dirty="0" smtClean="0">
              <a:ea typeface="Arial" panose="020B0604020202020204" pitchFamily="34" charset="0"/>
            </a:rPr>
            <a:t>Regulatory support missing</a:t>
          </a:r>
          <a:endParaRPr lang="en-IN" sz="1600" dirty="0"/>
        </a:p>
      </dgm:t>
    </dgm:pt>
    <dgm:pt modelId="{CEE7E5DA-ADE9-4E45-A693-C0CC7B7A367B}" type="parTrans" cxnId="{7FB5D7D0-5CD0-4510-860C-4DE68D34E4CD}">
      <dgm:prSet/>
      <dgm:spPr/>
      <dgm:t>
        <a:bodyPr/>
        <a:lstStyle/>
        <a:p>
          <a:endParaRPr lang="en-IN"/>
        </a:p>
      </dgm:t>
    </dgm:pt>
    <dgm:pt modelId="{1ADCCD6B-90B1-4211-8C1B-809D7C06A86A}" type="sibTrans" cxnId="{7FB5D7D0-5CD0-4510-860C-4DE68D34E4CD}">
      <dgm:prSet/>
      <dgm:spPr/>
      <dgm:t>
        <a:bodyPr/>
        <a:lstStyle/>
        <a:p>
          <a:endParaRPr lang="en-IN"/>
        </a:p>
      </dgm:t>
    </dgm:pt>
    <dgm:pt modelId="{5F5F4F48-E339-49A2-9459-34B2BA8E41CB}">
      <dgm:prSet phldrT="[Text]" custT="1"/>
      <dgm:spPr/>
      <dgm:t>
        <a:bodyPr/>
        <a:lstStyle/>
        <a:p>
          <a:r>
            <a:rPr lang="en-US" altLang="en-US" sz="1600" dirty="0" smtClean="0">
              <a:ea typeface="Arial" panose="020B0604020202020204" pitchFamily="34" charset="0"/>
            </a:rPr>
            <a:t>SLA not being achieved, field issues etc..</a:t>
          </a:r>
          <a:endParaRPr lang="en-IN" sz="1600" dirty="0"/>
        </a:p>
      </dgm:t>
    </dgm:pt>
    <dgm:pt modelId="{552A01CA-6DDD-44B9-8866-C84B5090DCC4}" type="parTrans" cxnId="{3247F897-93AB-41E0-85FD-0E492203E6D2}">
      <dgm:prSet/>
      <dgm:spPr/>
      <dgm:t>
        <a:bodyPr/>
        <a:lstStyle/>
        <a:p>
          <a:endParaRPr lang="en-IN"/>
        </a:p>
      </dgm:t>
    </dgm:pt>
    <dgm:pt modelId="{A18B409A-F00A-4BA5-80C2-4BE53CBF1DD6}" type="sibTrans" cxnId="{3247F897-93AB-41E0-85FD-0E492203E6D2}">
      <dgm:prSet/>
      <dgm:spPr/>
      <dgm:t>
        <a:bodyPr/>
        <a:lstStyle/>
        <a:p>
          <a:endParaRPr lang="en-IN"/>
        </a:p>
      </dgm:t>
    </dgm:pt>
    <dgm:pt modelId="{30FEF004-17D7-469D-8AF5-F4451509C9AE}">
      <dgm:prSet phldrT="[Text]" custT="1"/>
      <dgm:spPr/>
      <dgm:t>
        <a:bodyPr/>
        <a:lstStyle/>
        <a:p>
          <a:r>
            <a:rPr lang="en-US" altLang="en-US" sz="1600" dirty="0" smtClean="0">
              <a:ea typeface="Arial" panose="020B0604020202020204" pitchFamily="34" charset="0"/>
            </a:rPr>
            <a:t>All are new entrants.</a:t>
          </a:r>
          <a:endParaRPr lang="en-IN" sz="1600" dirty="0"/>
        </a:p>
      </dgm:t>
    </dgm:pt>
    <dgm:pt modelId="{D6153590-94F5-4D4A-9E0D-DF39795CDAB3}" type="parTrans" cxnId="{14D1007B-DB2A-4630-A8C9-9CB24F9CDAF8}">
      <dgm:prSet/>
      <dgm:spPr/>
      <dgm:t>
        <a:bodyPr/>
        <a:lstStyle/>
        <a:p>
          <a:endParaRPr lang="en-IN"/>
        </a:p>
      </dgm:t>
    </dgm:pt>
    <dgm:pt modelId="{5404D93A-19FA-40BE-B315-F5BF37D10244}" type="sibTrans" cxnId="{14D1007B-DB2A-4630-A8C9-9CB24F9CDAF8}">
      <dgm:prSet/>
      <dgm:spPr/>
      <dgm:t>
        <a:bodyPr/>
        <a:lstStyle/>
        <a:p>
          <a:endParaRPr lang="en-IN"/>
        </a:p>
      </dgm:t>
    </dgm:pt>
    <dgm:pt modelId="{BD232222-D338-4396-912D-691B6048F785}" type="pres">
      <dgm:prSet presAssocID="{262D9117-2F62-4186-9C44-43F687C9CC3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2D1FD840-B383-4930-A473-27C0E766A80E}" type="pres">
      <dgm:prSet presAssocID="{CB6429B5-583A-40DF-80DA-042D7B8DA605}" presName="parentLin" presStyleCnt="0"/>
      <dgm:spPr/>
    </dgm:pt>
    <dgm:pt modelId="{60C5D904-57C4-4B4C-B0E4-2A1D4FC44062}" type="pres">
      <dgm:prSet presAssocID="{CB6429B5-583A-40DF-80DA-042D7B8DA605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1F6044FD-1E0F-4A50-90B7-9A90FE5903B4}" type="pres">
      <dgm:prSet presAssocID="{CB6429B5-583A-40DF-80DA-042D7B8DA60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B0800D53-3242-4F9A-83B0-372AAB7E6004}" type="pres">
      <dgm:prSet presAssocID="{CB6429B5-583A-40DF-80DA-042D7B8DA605}" presName="negativeSpace" presStyleCnt="0"/>
      <dgm:spPr/>
    </dgm:pt>
    <dgm:pt modelId="{82B34402-EC4E-45A6-8656-C911F2758879}" type="pres">
      <dgm:prSet presAssocID="{CB6429B5-583A-40DF-80DA-042D7B8DA605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CCC2401-1713-49CA-97BD-B0AD120801AE}" type="pres">
      <dgm:prSet presAssocID="{92EB6F63-AFDC-42AE-8883-F8B8BDC46378}" presName="spaceBetweenRectangles" presStyleCnt="0"/>
      <dgm:spPr/>
    </dgm:pt>
    <dgm:pt modelId="{7B661F18-BAEA-4E78-89DD-1AAADE64064A}" type="pres">
      <dgm:prSet presAssocID="{FCD366B2-4A3B-4DEB-BEF3-90E459FF49BC}" presName="parentLin" presStyleCnt="0"/>
      <dgm:spPr/>
    </dgm:pt>
    <dgm:pt modelId="{27974DEF-1F82-40DF-A8C3-8188A006C9CF}" type="pres">
      <dgm:prSet presAssocID="{FCD366B2-4A3B-4DEB-BEF3-90E459FF49BC}" presName="parentLeftMargin" presStyleLbl="node1" presStyleIdx="0" presStyleCnt="3"/>
      <dgm:spPr/>
      <dgm:t>
        <a:bodyPr/>
        <a:lstStyle/>
        <a:p>
          <a:endParaRPr lang="en-IN"/>
        </a:p>
      </dgm:t>
    </dgm:pt>
    <dgm:pt modelId="{B802FA08-B5EE-478B-B05C-6CD2C5FF2FE0}" type="pres">
      <dgm:prSet presAssocID="{FCD366B2-4A3B-4DEB-BEF3-90E459FF49B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56C581FF-CB40-4827-B469-94E3C98408C7}" type="pres">
      <dgm:prSet presAssocID="{FCD366B2-4A3B-4DEB-BEF3-90E459FF49BC}" presName="negativeSpace" presStyleCnt="0"/>
      <dgm:spPr/>
    </dgm:pt>
    <dgm:pt modelId="{626BAD6E-DFA7-487B-8DDB-3CF2A746A826}" type="pres">
      <dgm:prSet presAssocID="{FCD366B2-4A3B-4DEB-BEF3-90E459FF49BC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16F04D1-D090-4961-897F-F217B1DBF3CB}" type="pres">
      <dgm:prSet presAssocID="{483B6F85-D01F-4F4D-841D-34ECF82D0182}" presName="spaceBetweenRectangles" presStyleCnt="0"/>
      <dgm:spPr/>
    </dgm:pt>
    <dgm:pt modelId="{DD3417F0-C9DC-41C8-BEA9-EC6B96E1FD20}" type="pres">
      <dgm:prSet presAssocID="{1E8F80AC-38AF-45DF-849A-29B3E31ACE97}" presName="parentLin" presStyleCnt="0"/>
      <dgm:spPr/>
    </dgm:pt>
    <dgm:pt modelId="{D8BFD4B2-134D-4432-B8DE-CC89DC71D353}" type="pres">
      <dgm:prSet presAssocID="{1E8F80AC-38AF-45DF-849A-29B3E31ACE97}" presName="parentLeftMargin" presStyleLbl="node1" presStyleIdx="1" presStyleCnt="3"/>
      <dgm:spPr/>
      <dgm:t>
        <a:bodyPr/>
        <a:lstStyle/>
        <a:p>
          <a:endParaRPr lang="en-IN"/>
        </a:p>
      </dgm:t>
    </dgm:pt>
    <dgm:pt modelId="{A41DA153-95E7-4067-A90A-43F29B334BD3}" type="pres">
      <dgm:prSet presAssocID="{1E8F80AC-38AF-45DF-849A-29B3E31ACE9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5615029-E901-415A-8D17-EB3569420526}" type="pres">
      <dgm:prSet presAssocID="{1E8F80AC-38AF-45DF-849A-29B3E31ACE97}" presName="negativeSpace" presStyleCnt="0"/>
      <dgm:spPr/>
    </dgm:pt>
    <dgm:pt modelId="{2CCF751E-F1A1-4F56-9B33-AF1DBDF9F53E}" type="pres">
      <dgm:prSet presAssocID="{1E8F80AC-38AF-45DF-849A-29B3E31ACE97}" presName="childText" presStyleLbl="conFgAcc1" presStyleIdx="2" presStyleCnt="3" custLinFactNeighborY="2637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DCD024BF-4522-BF43-BB65-2C33677407C5}" type="presOf" srcId="{262D9117-2F62-4186-9C44-43F687C9CC36}" destId="{BD232222-D338-4396-912D-691B6048F785}" srcOrd="0" destOrd="0" presId="urn:microsoft.com/office/officeart/2005/8/layout/list1"/>
    <dgm:cxn modelId="{2C716D14-A425-47F7-975E-2ABAE11B2967}" srcId="{CB6429B5-583A-40DF-80DA-042D7B8DA605}" destId="{FCB6692B-7B8E-4406-A096-499D2A5D7C1D}" srcOrd="1" destOrd="0" parTransId="{82D536FF-8334-4A5D-A24C-751F1936B376}" sibTransId="{8096FC30-8B70-4A8F-8737-741EA03EF54E}"/>
    <dgm:cxn modelId="{055D9E17-8687-424E-BC6D-F980EC49259B}" type="presOf" srcId="{088BD94B-B287-4B4D-A270-BE62FFBF0406}" destId="{626BAD6E-DFA7-487B-8DDB-3CF2A746A826}" srcOrd="0" destOrd="1" presId="urn:microsoft.com/office/officeart/2005/8/layout/list1"/>
    <dgm:cxn modelId="{4E34627F-415F-FA45-AE41-A72546D5B3EB}" type="presOf" srcId="{C7FE993A-4AA7-40A9-B600-441C850EC943}" destId="{2CCF751E-F1A1-4F56-9B33-AF1DBDF9F53E}" srcOrd="0" destOrd="0" presId="urn:microsoft.com/office/officeart/2005/8/layout/list1"/>
    <dgm:cxn modelId="{71A49382-487A-C045-A6A8-B507BDA080E3}" type="presOf" srcId="{CB6429B5-583A-40DF-80DA-042D7B8DA605}" destId="{60C5D904-57C4-4B4C-B0E4-2A1D4FC44062}" srcOrd="0" destOrd="0" presId="urn:microsoft.com/office/officeart/2005/8/layout/list1"/>
    <dgm:cxn modelId="{3247F897-93AB-41E0-85FD-0E492203E6D2}" srcId="{1E8F80AC-38AF-45DF-849A-29B3E31ACE97}" destId="{5F5F4F48-E339-49A2-9459-34B2BA8E41CB}" srcOrd="3" destOrd="0" parTransId="{552A01CA-6DDD-44B9-8866-C84B5090DCC4}" sibTransId="{A18B409A-F00A-4BA5-80C2-4BE53CBF1DD6}"/>
    <dgm:cxn modelId="{A0447D87-3037-4AF3-A653-501C6E45DA82}" srcId="{262D9117-2F62-4186-9C44-43F687C9CC36}" destId="{1E8F80AC-38AF-45DF-849A-29B3E31ACE97}" srcOrd="2" destOrd="0" parTransId="{E6E163E1-8559-4DB6-B986-FC2D41100A05}" sibTransId="{2ABAD3BB-1D2D-4659-A238-803A1ADD460C}"/>
    <dgm:cxn modelId="{ABB068DD-7C50-8E45-96DE-A024B95DA2CE}" type="presOf" srcId="{E8AA1576-E002-449D-A159-B446A3588FF3}" destId="{626BAD6E-DFA7-487B-8DDB-3CF2A746A826}" srcOrd="0" destOrd="0" presId="urn:microsoft.com/office/officeart/2005/8/layout/list1"/>
    <dgm:cxn modelId="{CDE9F7F3-63B4-4FDD-AC75-EC8F077000C0}" srcId="{FCD366B2-4A3B-4DEB-BEF3-90E459FF49BC}" destId="{E8AA1576-E002-449D-A159-B446A3588FF3}" srcOrd="0" destOrd="0" parTransId="{AC77F80F-7930-42DD-9657-C08DA03C7706}" sibTransId="{34A54E29-F491-4ECE-A9D9-31080A81E574}"/>
    <dgm:cxn modelId="{E974CB0B-49B9-2043-A1AD-F279A378A9DA}" type="presOf" srcId="{FCB6692B-7B8E-4406-A096-499D2A5D7C1D}" destId="{82B34402-EC4E-45A6-8656-C911F2758879}" srcOrd="0" destOrd="1" presId="urn:microsoft.com/office/officeart/2005/8/layout/list1"/>
    <dgm:cxn modelId="{62F122FC-17DE-47A2-BB26-7CDB858E2603}" srcId="{1E8F80AC-38AF-45DF-849A-29B3E31ACE97}" destId="{BBD479B7-D4F4-499E-91D4-D18D83C23DB6}" srcOrd="1" destOrd="0" parTransId="{08A61291-A188-4B0F-867B-0E298E15E59E}" sibTransId="{0785CEEE-7B55-47B5-B995-E235AE71DE21}"/>
    <dgm:cxn modelId="{CF5C8C2C-C5F8-AF4C-9BA7-5C4131B5E5A1}" type="presOf" srcId="{FCD366B2-4A3B-4DEB-BEF3-90E459FF49BC}" destId="{B802FA08-B5EE-478B-B05C-6CD2C5FF2FE0}" srcOrd="1" destOrd="0" presId="urn:microsoft.com/office/officeart/2005/8/layout/list1"/>
    <dgm:cxn modelId="{22ABAA26-653E-D44E-831B-4A5B2895D654}" type="presOf" srcId="{1E8F80AC-38AF-45DF-849A-29B3E31ACE97}" destId="{A41DA153-95E7-4067-A90A-43F29B334BD3}" srcOrd="1" destOrd="0" presId="urn:microsoft.com/office/officeart/2005/8/layout/list1"/>
    <dgm:cxn modelId="{932003A0-DC2C-7F4E-87E4-6B4A02068387}" type="presOf" srcId="{F585E425-02EB-4232-9C50-600340C98466}" destId="{82B34402-EC4E-45A6-8656-C911F2758879}" srcOrd="0" destOrd="0" presId="urn:microsoft.com/office/officeart/2005/8/layout/list1"/>
    <dgm:cxn modelId="{7FB5D7D0-5CD0-4510-860C-4DE68D34E4CD}" srcId="{1E8F80AC-38AF-45DF-849A-29B3E31ACE97}" destId="{43BAE343-69EE-490C-96A3-48AA0FF43940}" srcOrd="2" destOrd="0" parTransId="{CEE7E5DA-ADE9-4E45-A693-C0CC7B7A367B}" sibTransId="{1ADCCD6B-90B1-4211-8C1B-809D7C06A86A}"/>
    <dgm:cxn modelId="{D3589672-588A-4D09-91B3-CDF80E7F9804}" srcId="{CB6429B5-583A-40DF-80DA-042D7B8DA605}" destId="{F585E425-02EB-4232-9C50-600340C98466}" srcOrd="0" destOrd="0" parTransId="{1D86B64B-B5DC-4463-BBAE-4EC042666DF4}" sibTransId="{CA0395CD-5BC9-4BA1-9702-6DAC2F47F799}"/>
    <dgm:cxn modelId="{2427F8EA-5FCB-430A-8F66-752754378342}" srcId="{FCD366B2-4A3B-4DEB-BEF3-90E459FF49BC}" destId="{088BD94B-B287-4B4D-A270-BE62FFBF0406}" srcOrd="1" destOrd="0" parTransId="{F73C110E-B349-4571-8EDE-6817C53A70FA}" sibTransId="{58E64985-E9C8-4483-9249-60E1BA741F31}"/>
    <dgm:cxn modelId="{83531516-4278-AF4E-91B7-DD5892DE7CB6}" type="presOf" srcId="{1E8F80AC-38AF-45DF-849A-29B3E31ACE97}" destId="{D8BFD4B2-134D-4432-B8DE-CC89DC71D353}" srcOrd="0" destOrd="0" presId="urn:microsoft.com/office/officeart/2005/8/layout/list1"/>
    <dgm:cxn modelId="{8A8030AC-25D1-4143-A7F3-3FA4E3782DB0}" type="presOf" srcId="{FCD366B2-4A3B-4DEB-BEF3-90E459FF49BC}" destId="{27974DEF-1F82-40DF-A8C3-8188A006C9CF}" srcOrd="0" destOrd="0" presId="urn:microsoft.com/office/officeart/2005/8/layout/list1"/>
    <dgm:cxn modelId="{318B77BE-83A4-487E-B40C-CD28E2A95F4F}" srcId="{CB6429B5-583A-40DF-80DA-042D7B8DA605}" destId="{174091AB-DDB1-42F8-80D5-0CAA7648AB4E}" srcOrd="2" destOrd="0" parTransId="{A9CB86B4-A97C-460F-96AB-8CEF1CFE66AB}" sibTransId="{BF420B71-DB8C-4C19-9AFD-BF6489ABB664}"/>
    <dgm:cxn modelId="{9CD019A6-2467-3D46-96E0-E4336EACAD04}" type="presOf" srcId="{174091AB-DDB1-42F8-80D5-0CAA7648AB4E}" destId="{82B34402-EC4E-45A6-8656-C911F2758879}" srcOrd="0" destOrd="2" presId="urn:microsoft.com/office/officeart/2005/8/layout/list1"/>
    <dgm:cxn modelId="{2F0FFA13-52B2-324B-BF5C-078B266A7E22}" type="presOf" srcId="{CB6429B5-583A-40DF-80DA-042D7B8DA605}" destId="{1F6044FD-1E0F-4A50-90B7-9A90FE5903B4}" srcOrd="1" destOrd="0" presId="urn:microsoft.com/office/officeart/2005/8/layout/list1"/>
    <dgm:cxn modelId="{D1BD0926-9C95-0247-9A72-F0DA64BDBFA2}" type="presOf" srcId="{30FEF004-17D7-469D-8AF5-F4451509C9AE}" destId="{2CCF751E-F1A1-4F56-9B33-AF1DBDF9F53E}" srcOrd="0" destOrd="4" presId="urn:microsoft.com/office/officeart/2005/8/layout/list1"/>
    <dgm:cxn modelId="{A8107A89-4B1C-49ED-8FE7-5D1A4ED468F5}" srcId="{262D9117-2F62-4186-9C44-43F687C9CC36}" destId="{FCD366B2-4A3B-4DEB-BEF3-90E459FF49BC}" srcOrd="1" destOrd="0" parTransId="{3F157246-2D66-4257-8194-3695F35E8442}" sibTransId="{483B6F85-D01F-4F4D-841D-34ECF82D0182}"/>
    <dgm:cxn modelId="{4EB30259-D660-F84B-81A8-48E7BA7D06FC}" type="presOf" srcId="{BBD479B7-D4F4-499E-91D4-D18D83C23DB6}" destId="{2CCF751E-F1A1-4F56-9B33-AF1DBDF9F53E}" srcOrd="0" destOrd="1" presId="urn:microsoft.com/office/officeart/2005/8/layout/list1"/>
    <dgm:cxn modelId="{652E3631-6177-4A76-8617-AFF4C7E15BA8}" srcId="{262D9117-2F62-4186-9C44-43F687C9CC36}" destId="{CB6429B5-583A-40DF-80DA-042D7B8DA605}" srcOrd="0" destOrd="0" parTransId="{EF9E853C-2FA9-48FC-B339-4050580C272B}" sibTransId="{92EB6F63-AFDC-42AE-8883-F8B8BDC46378}"/>
    <dgm:cxn modelId="{1874ECAB-BEE6-8649-AD80-46C15B4321F6}" type="presOf" srcId="{43BAE343-69EE-490C-96A3-48AA0FF43940}" destId="{2CCF751E-F1A1-4F56-9B33-AF1DBDF9F53E}" srcOrd="0" destOrd="2" presId="urn:microsoft.com/office/officeart/2005/8/layout/list1"/>
    <dgm:cxn modelId="{14D1007B-DB2A-4630-A8C9-9CB24F9CDAF8}" srcId="{1E8F80AC-38AF-45DF-849A-29B3E31ACE97}" destId="{30FEF004-17D7-469D-8AF5-F4451509C9AE}" srcOrd="4" destOrd="0" parTransId="{D6153590-94F5-4D4A-9E0D-DF39795CDAB3}" sibTransId="{5404D93A-19FA-40BE-B315-F5BF37D10244}"/>
    <dgm:cxn modelId="{57E96585-F7D8-460C-96EA-0BA9FE5914D9}" srcId="{1E8F80AC-38AF-45DF-849A-29B3E31ACE97}" destId="{C7FE993A-4AA7-40A9-B600-441C850EC943}" srcOrd="0" destOrd="0" parTransId="{EB94C2B1-8CA5-437B-A025-71160063459C}" sibTransId="{D044BEBC-FA58-4FF3-810A-590468E234F5}"/>
    <dgm:cxn modelId="{1E2BD33E-C0C6-A348-8E8E-C2343F2A7AA1}" type="presOf" srcId="{5F5F4F48-E339-49A2-9459-34B2BA8E41CB}" destId="{2CCF751E-F1A1-4F56-9B33-AF1DBDF9F53E}" srcOrd="0" destOrd="3" presId="urn:microsoft.com/office/officeart/2005/8/layout/list1"/>
    <dgm:cxn modelId="{C51C0337-9C6E-2840-B145-7151C12E39AC}" type="presParOf" srcId="{BD232222-D338-4396-912D-691B6048F785}" destId="{2D1FD840-B383-4930-A473-27C0E766A80E}" srcOrd="0" destOrd="0" presId="urn:microsoft.com/office/officeart/2005/8/layout/list1"/>
    <dgm:cxn modelId="{E79F3072-E0A7-8741-9EED-77F2667FC55E}" type="presParOf" srcId="{2D1FD840-B383-4930-A473-27C0E766A80E}" destId="{60C5D904-57C4-4B4C-B0E4-2A1D4FC44062}" srcOrd="0" destOrd="0" presId="urn:microsoft.com/office/officeart/2005/8/layout/list1"/>
    <dgm:cxn modelId="{5FC02DB6-C4C6-8447-B57A-5F88896D7DE7}" type="presParOf" srcId="{2D1FD840-B383-4930-A473-27C0E766A80E}" destId="{1F6044FD-1E0F-4A50-90B7-9A90FE5903B4}" srcOrd="1" destOrd="0" presId="urn:microsoft.com/office/officeart/2005/8/layout/list1"/>
    <dgm:cxn modelId="{FD770972-31AB-C74E-AE70-E0286443A9F3}" type="presParOf" srcId="{BD232222-D338-4396-912D-691B6048F785}" destId="{B0800D53-3242-4F9A-83B0-372AAB7E6004}" srcOrd="1" destOrd="0" presId="urn:microsoft.com/office/officeart/2005/8/layout/list1"/>
    <dgm:cxn modelId="{0FF77EF4-B06B-C045-82D9-F2F6D152AAAC}" type="presParOf" srcId="{BD232222-D338-4396-912D-691B6048F785}" destId="{82B34402-EC4E-45A6-8656-C911F2758879}" srcOrd="2" destOrd="0" presId="urn:microsoft.com/office/officeart/2005/8/layout/list1"/>
    <dgm:cxn modelId="{E4F5DBB9-AAE7-9543-84C1-3BAABA12E84B}" type="presParOf" srcId="{BD232222-D338-4396-912D-691B6048F785}" destId="{8CCC2401-1713-49CA-97BD-B0AD120801AE}" srcOrd="3" destOrd="0" presId="urn:microsoft.com/office/officeart/2005/8/layout/list1"/>
    <dgm:cxn modelId="{95CC81F1-AEC9-6540-894A-9A18B5B4E985}" type="presParOf" srcId="{BD232222-D338-4396-912D-691B6048F785}" destId="{7B661F18-BAEA-4E78-89DD-1AAADE64064A}" srcOrd="4" destOrd="0" presId="urn:microsoft.com/office/officeart/2005/8/layout/list1"/>
    <dgm:cxn modelId="{5F1C75A6-BFB7-924E-B348-D0DA1E8C28A1}" type="presParOf" srcId="{7B661F18-BAEA-4E78-89DD-1AAADE64064A}" destId="{27974DEF-1F82-40DF-A8C3-8188A006C9CF}" srcOrd="0" destOrd="0" presId="urn:microsoft.com/office/officeart/2005/8/layout/list1"/>
    <dgm:cxn modelId="{AE846354-062D-BF40-9133-5853AB4A3CB3}" type="presParOf" srcId="{7B661F18-BAEA-4E78-89DD-1AAADE64064A}" destId="{B802FA08-B5EE-478B-B05C-6CD2C5FF2FE0}" srcOrd="1" destOrd="0" presId="urn:microsoft.com/office/officeart/2005/8/layout/list1"/>
    <dgm:cxn modelId="{B272336A-A834-5D4C-917B-F957FC8E791A}" type="presParOf" srcId="{BD232222-D338-4396-912D-691B6048F785}" destId="{56C581FF-CB40-4827-B469-94E3C98408C7}" srcOrd="5" destOrd="0" presId="urn:microsoft.com/office/officeart/2005/8/layout/list1"/>
    <dgm:cxn modelId="{96703EEB-B212-ED4F-97AA-F87D0E25C5DF}" type="presParOf" srcId="{BD232222-D338-4396-912D-691B6048F785}" destId="{626BAD6E-DFA7-487B-8DDB-3CF2A746A826}" srcOrd="6" destOrd="0" presId="urn:microsoft.com/office/officeart/2005/8/layout/list1"/>
    <dgm:cxn modelId="{4E10F4B6-928B-1046-8216-8301B1BDD28D}" type="presParOf" srcId="{BD232222-D338-4396-912D-691B6048F785}" destId="{116F04D1-D090-4961-897F-F217B1DBF3CB}" srcOrd="7" destOrd="0" presId="urn:microsoft.com/office/officeart/2005/8/layout/list1"/>
    <dgm:cxn modelId="{F6CE3337-8AC5-4349-B035-B00D10F038BE}" type="presParOf" srcId="{BD232222-D338-4396-912D-691B6048F785}" destId="{DD3417F0-C9DC-41C8-BEA9-EC6B96E1FD20}" srcOrd="8" destOrd="0" presId="urn:microsoft.com/office/officeart/2005/8/layout/list1"/>
    <dgm:cxn modelId="{636EDAD2-F8D9-B541-A24A-EA110EF19A1E}" type="presParOf" srcId="{DD3417F0-C9DC-41C8-BEA9-EC6B96E1FD20}" destId="{D8BFD4B2-134D-4432-B8DE-CC89DC71D353}" srcOrd="0" destOrd="0" presId="urn:microsoft.com/office/officeart/2005/8/layout/list1"/>
    <dgm:cxn modelId="{2B85C129-8421-0F42-8733-BB47018E3429}" type="presParOf" srcId="{DD3417F0-C9DC-41C8-BEA9-EC6B96E1FD20}" destId="{A41DA153-95E7-4067-A90A-43F29B334BD3}" srcOrd="1" destOrd="0" presId="urn:microsoft.com/office/officeart/2005/8/layout/list1"/>
    <dgm:cxn modelId="{12E877A5-FC3E-8042-A05E-C751099EED1C}" type="presParOf" srcId="{BD232222-D338-4396-912D-691B6048F785}" destId="{F5615029-E901-415A-8D17-EB3569420526}" srcOrd="9" destOrd="0" presId="urn:microsoft.com/office/officeart/2005/8/layout/list1"/>
    <dgm:cxn modelId="{6A994578-2821-7849-8BAD-CB5972A84F1C}" type="presParOf" srcId="{BD232222-D338-4396-912D-691B6048F785}" destId="{2CCF751E-F1A1-4F56-9B33-AF1DBDF9F53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01CCEED-7DC5-40F5-80DC-F775FDA463F5}" type="doc">
      <dgm:prSet loTypeId="urn:microsoft.com/office/officeart/2005/8/layout/matrix1" loCatId="matrix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en-IN"/>
        </a:p>
      </dgm:t>
    </dgm:pt>
    <dgm:pt modelId="{DE9A48CB-FCB5-427B-9425-18C1594BDEB1}">
      <dgm:prSet phldrT="[Text]"/>
      <dgm:spPr/>
      <dgm:t>
        <a:bodyPr/>
        <a:lstStyle/>
        <a:p>
          <a:r>
            <a:rPr lang="en-IN" b="1" smtClean="0"/>
            <a:t>Challenges in Indian Contexts</a:t>
          </a:r>
          <a:endParaRPr lang="en-IN" b="1" dirty="0"/>
        </a:p>
      </dgm:t>
    </dgm:pt>
    <dgm:pt modelId="{076AA8BF-A1B2-4CE9-87CC-561DC36F6EFE}" type="parTrans" cxnId="{B1D0818D-F839-4A39-9CF1-1664388E8D3B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6C95CA04-28FD-45D5-88A8-A195B876589A}" type="sibTrans" cxnId="{B1D0818D-F839-4A39-9CF1-1664388E8D3B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E98AFAA-22FF-4FAC-81D3-78830E6B2E59}">
      <dgm:prSet phldrT="[Text]" custT="1"/>
      <dgm:spPr/>
      <dgm:t>
        <a:bodyPr/>
        <a:lstStyle/>
        <a:p>
          <a:r>
            <a:rPr lang="en-US" sz="2400" smtClean="0">
              <a:cs typeface="ＭＳ Ｐゴシック" charset="0"/>
            </a:rPr>
            <a:t>Challenge with utilities:</a:t>
          </a:r>
          <a:endParaRPr lang="en-IN" sz="2400" dirty="0"/>
        </a:p>
      </dgm:t>
    </dgm:pt>
    <dgm:pt modelId="{B52168BB-31B9-4839-BF9A-52D98D5B2C34}" type="parTrans" cxnId="{BF845C09-34EA-4FA7-A21A-CDC0DAA2CCA4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5DC47696-069D-4EFE-95D8-A5454E20A314}" type="sibTrans" cxnId="{BF845C09-34EA-4FA7-A21A-CDC0DAA2CCA4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FA389504-0B92-4465-A448-E197AD437341}">
      <dgm:prSet phldrT="[Text]" custT="1"/>
      <dgm:spPr/>
      <dgm:t>
        <a:bodyPr/>
        <a:lstStyle/>
        <a:p>
          <a:r>
            <a:rPr lang="en-US" sz="2400" smtClean="0">
              <a:cs typeface="ＭＳ Ｐゴシック" charset="0"/>
            </a:rPr>
            <a:t>Poor electrical system condition due to: </a:t>
          </a:r>
        </a:p>
        <a:p>
          <a:r>
            <a:rPr lang="en-US" sz="500" smtClean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rPr>
            <a:t>●   </a:t>
          </a:r>
          <a:r>
            <a:rPr lang="en-US" sz="1800" smtClean="0">
              <a:ea typeface="ＭＳ Ｐゴシック" charset="0"/>
              <a:cs typeface="ＭＳ Ｐゴシック" charset="0"/>
            </a:rPr>
            <a:t>Geography &amp; age of the network. </a:t>
          </a:r>
        </a:p>
        <a:p>
          <a:r>
            <a:rPr lang="en-US" sz="500" smtClean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rPr>
            <a:t>●   </a:t>
          </a:r>
          <a:r>
            <a:rPr lang="en-US" sz="1800" smtClean="0">
              <a:ea typeface="ＭＳ Ｐゴシック" charset="0"/>
              <a:cs typeface="ＭＳ Ｐゴシック" charset="0"/>
            </a:rPr>
            <a:t>Surges, spikes and voltage variations </a:t>
          </a:r>
          <a:endParaRPr lang="en-IN" sz="1800" dirty="0">
            <a:ea typeface="ＭＳ Ｐゴシック" charset="0"/>
            <a:cs typeface="ＭＳ Ｐゴシック" charset="0"/>
          </a:endParaRPr>
        </a:p>
      </dgm:t>
    </dgm:pt>
    <dgm:pt modelId="{C327D6FB-B729-4D42-969B-9CAB0A6484AC}" type="parTrans" cxnId="{EB52746F-127D-47AC-A311-7B3A7F1A1EF3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86D654F-F7DE-4DD8-BEC8-4FAB441667A0}" type="sibTrans" cxnId="{EB52746F-127D-47AC-A311-7B3A7F1A1EF3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B0DD5F20-8DEC-476C-A8E8-63BCB17180E8}">
      <dgm:prSet phldrT="[Text]" custT="1"/>
      <dgm:spPr/>
      <dgm:t>
        <a:bodyPr/>
        <a:lstStyle/>
        <a:p>
          <a:r>
            <a:rPr lang="en-US" sz="2400" dirty="0" smtClean="0">
              <a:cs typeface="ＭＳ Ｐゴシック" charset="0"/>
            </a:rPr>
            <a:t>High ambient temperature</a:t>
          </a:r>
        </a:p>
        <a:p>
          <a:r>
            <a:rPr lang="en-US" sz="2400" dirty="0" smtClean="0">
              <a:cs typeface="ＭＳ Ｐゴシック" charset="0"/>
            </a:rPr>
            <a:t>Dusty and humid in many areas</a:t>
          </a:r>
        </a:p>
        <a:p>
          <a:r>
            <a:rPr lang="en-US" sz="2400" dirty="0" smtClean="0">
              <a:cs typeface="ＭＳ Ｐゴシック" charset="0"/>
            </a:rPr>
            <a:t>Poor installation practices </a:t>
          </a:r>
          <a:endParaRPr lang="en-IN" sz="2400" dirty="0"/>
        </a:p>
      </dgm:t>
    </dgm:pt>
    <dgm:pt modelId="{FADBE12E-315A-4482-B7E9-7C7C6C38A460}" type="parTrans" cxnId="{D7D15F72-8359-4943-89BD-B64CA2B2FBB6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35C9FE73-5D9A-4510-96DC-77E681F72FC5}" type="sibTrans" cxnId="{D7D15F72-8359-4943-89BD-B64CA2B2FBB6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7E6C5983-6517-4156-B511-DC851A6EB5C3}">
      <dgm:prSet custT="1"/>
      <dgm:spPr/>
      <dgm:t>
        <a:bodyPr/>
        <a:lstStyle/>
        <a:p>
          <a:r>
            <a:rPr lang="en-US" sz="1800" smtClean="0">
              <a:ea typeface="ＭＳ Ｐゴシック" charset="0"/>
              <a:cs typeface="ＭＳ Ｐゴシック" charset="0"/>
            </a:rPr>
            <a:t>Improve revenue and reduce losses : Credit management</a:t>
          </a:r>
          <a:endParaRPr lang="en-US" sz="1800" dirty="0">
            <a:ea typeface="ＭＳ Ｐゴシック" charset="0"/>
            <a:cs typeface="ＭＳ Ｐゴシック" charset="0"/>
          </a:endParaRPr>
        </a:p>
      </dgm:t>
    </dgm:pt>
    <dgm:pt modelId="{80A1DDE2-EC83-480E-9402-E15C2771F7EF}" type="parTrans" cxnId="{BB084C28-4A04-483F-A361-62B6AB8A76E9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C77D1D6D-9361-474E-9E49-8AE6940A003B}" type="sibTrans" cxnId="{BB084C28-4A04-483F-A361-62B6AB8A76E9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6D29B02C-1356-421E-8444-E7C892E0EA10}">
      <dgm:prSet custT="1"/>
      <dgm:spPr/>
      <dgm:t>
        <a:bodyPr/>
        <a:lstStyle/>
        <a:p>
          <a:r>
            <a:rPr lang="en-US" sz="1800" smtClean="0">
              <a:ea typeface="ＭＳ Ｐゴシック" charset="0"/>
              <a:cs typeface="ＭＳ Ｐゴシック" charset="0"/>
            </a:rPr>
            <a:t>Load / demand side management</a:t>
          </a:r>
          <a:endParaRPr lang="en-US" sz="1800" dirty="0" smtClean="0">
            <a:ea typeface="ＭＳ Ｐゴシック" charset="0"/>
            <a:cs typeface="ＭＳ Ｐゴシック" charset="0"/>
          </a:endParaRPr>
        </a:p>
      </dgm:t>
    </dgm:pt>
    <dgm:pt modelId="{2691C30B-C08A-4182-B049-05E5D022A1F0}" type="parTrans" cxnId="{4639D9FC-E1EB-4D04-BC67-E6E34A44D379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D0C2B44E-AD44-4A5D-AACB-5FFA8C01B817}" type="sibTrans" cxnId="{4639D9FC-E1EB-4D04-BC67-E6E34A44D379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42459B4B-C3F6-44C1-8418-6E5D8876402B}">
      <dgm:prSet custT="1"/>
      <dgm:spPr/>
      <dgm:t>
        <a:bodyPr/>
        <a:lstStyle/>
        <a:p>
          <a:r>
            <a:rPr lang="en-US" sz="1800" smtClean="0">
              <a:ea typeface="ＭＳ Ｐゴシック" charset="0"/>
              <a:cs typeface="ＭＳ Ｐゴシック" charset="0"/>
            </a:rPr>
            <a:t>Last mile (Distribution) is a constraint and many Discoms are loss making </a:t>
          </a:r>
          <a:endParaRPr lang="en-US" sz="1800" dirty="0">
            <a:ea typeface="ＭＳ Ｐゴシック" charset="0"/>
            <a:cs typeface="ＭＳ Ｐゴシック" charset="0"/>
          </a:endParaRPr>
        </a:p>
      </dgm:t>
    </dgm:pt>
    <dgm:pt modelId="{AF6DBA1E-FF8A-4B99-BA67-44E385AFD31D}" type="parTrans" cxnId="{9F6C85C4-1E7B-42E6-9A3E-E67428FD25A1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8E422EDB-F2C7-47EE-B2EA-3684DF28BF9F}" type="sibTrans" cxnId="{9F6C85C4-1E7B-42E6-9A3E-E67428FD25A1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1D83C3B0-79B8-4B1B-9BF6-6E95A8B34332}">
      <dgm:prSet custT="1"/>
      <dgm:spPr/>
      <dgm:t>
        <a:bodyPr/>
        <a:lstStyle/>
        <a:p>
          <a:r>
            <a:rPr lang="en-US" sz="2400" smtClean="0"/>
            <a:t>Complex meter design </a:t>
          </a:r>
          <a:endParaRPr lang="en-US" sz="2400" dirty="0">
            <a:ea typeface="ＭＳ Ｐゴシック" charset="0"/>
            <a:cs typeface="ＭＳ Ｐゴシック" charset="0"/>
          </a:endParaRPr>
        </a:p>
      </dgm:t>
    </dgm:pt>
    <dgm:pt modelId="{14A2072D-870C-4F31-B637-4451EE9328BF}" type="parTrans" cxnId="{6C03CA4D-B10E-4EFB-AA42-A2F8C721E3A5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AA20E151-AB9E-45F8-BBB1-B810C3074C9B}" type="sibTrans" cxnId="{6C03CA4D-B10E-4EFB-AA42-A2F8C721E3A5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70E2CE34-CA08-48FA-8BDD-C3386B9DB5CB}">
      <dgm:prSet custT="1"/>
      <dgm:spPr/>
      <dgm:t>
        <a:bodyPr/>
        <a:lstStyle/>
        <a:p>
          <a:r>
            <a:rPr lang="en-US" sz="1800" smtClean="0"/>
            <a:t>Support of various revenue protection features: High theft</a:t>
          </a:r>
          <a:endParaRPr lang="en-US" sz="1800" dirty="0"/>
        </a:p>
      </dgm:t>
    </dgm:pt>
    <dgm:pt modelId="{CBEED14A-2FC6-47C8-9893-7F5FF84C5739}" type="parTrans" cxnId="{D7D55A17-C90A-4F91-97B5-A6CF93551DA8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4BC53D9C-F71E-49F5-80ED-D557FB63D9F7}" type="sibTrans" cxnId="{D7D55A17-C90A-4F91-97B5-A6CF93551DA8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60FA60B8-F669-44CA-87BD-72A98205B9A5}">
      <dgm:prSet custT="1"/>
      <dgm:spPr/>
      <dgm:t>
        <a:bodyPr/>
        <a:lstStyle/>
        <a:p>
          <a:r>
            <a:rPr lang="en-US" sz="1800" dirty="0" smtClean="0"/>
            <a:t>Customization based upon utilities specific requirements</a:t>
          </a:r>
        </a:p>
      </dgm:t>
    </dgm:pt>
    <dgm:pt modelId="{67EDBF8A-DA3B-4214-9A19-A8E3E8A7778B}" type="parTrans" cxnId="{42E8E910-9632-420E-B4D7-DC412D7FBD32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D358B09-61DD-473F-93C2-000B6B29C5DD}" type="sibTrans" cxnId="{42E8E910-9632-420E-B4D7-DC412D7FBD32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67402FE3-EE20-8646-B805-A7729ACEB1D2}">
      <dgm:prSet custT="1"/>
      <dgm:spPr/>
      <dgm:t>
        <a:bodyPr/>
        <a:lstStyle/>
        <a:p>
          <a:r>
            <a:rPr lang="en-US" sz="1800" dirty="0" smtClean="0"/>
            <a:t>L-1 buying low initial cost expected </a:t>
          </a:r>
        </a:p>
      </dgm:t>
    </dgm:pt>
    <dgm:pt modelId="{D765FFD7-1C98-E247-A703-390C1A4A56DF}" type="parTrans" cxnId="{476E298D-72FB-E54D-8FB8-17D838B7437F}">
      <dgm:prSet/>
      <dgm:spPr/>
    </dgm:pt>
    <dgm:pt modelId="{FF92810C-B098-1048-BCEA-33ECCCC30041}" type="sibTrans" cxnId="{476E298D-72FB-E54D-8FB8-17D838B7437F}">
      <dgm:prSet/>
      <dgm:spPr/>
    </dgm:pt>
    <dgm:pt modelId="{FF16F6F9-FD70-497C-AB91-EAD143780EFF}" type="pres">
      <dgm:prSet presAssocID="{C01CCEED-7DC5-40F5-80DC-F775FDA463F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66B0EDAB-A2F1-4375-ADE1-CDA7A25499F8}" type="pres">
      <dgm:prSet presAssocID="{C01CCEED-7DC5-40F5-80DC-F775FDA463F5}" presName="matrix" presStyleCnt="0"/>
      <dgm:spPr/>
      <dgm:t>
        <a:bodyPr/>
        <a:lstStyle/>
        <a:p>
          <a:endParaRPr lang="en-IN"/>
        </a:p>
      </dgm:t>
    </dgm:pt>
    <dgm:pt modelId="{D042488D-23F1-4D91-82A2-9B1E3B6BBB17}" type="pres">
      <dgm:prSet presAssocID="{C01CCEED-7DC5-40F5-80DC-F775FDA463F5}" presName="tile1" presStyleLbl="node1" presStyleIdx="0" presStyleCnt="4"/>
      <dgm:spPr/>
      <dgm:t>
        <a:bodyPr/>
        <a:lstStyle/>
        <a:p>
          <a:endParaRPr lang="en-IN"/>
        </a:p>
      </dgm:t>
    </dgm:pt>
    <dgm:pt modelId="{68F13B29-0A34-4B79-B732-E93C781D96BB}" type="pres">
      <dgm:prSet presAssocID="{C01CCEED-7DC5-40F5-80DC-F775FDA463F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F3BE44EF-9B10-4995-B042-65B531D337D6}" type="pres">
      <dgm:prSet presAssocID="{C01CCEED-7DC5-40F5-80DC-F775FDA463F5}" presName="tile2" presStyleLbl="node1" presStyleIdx="1" presStyleCnt="4"/>
      <dgm:spPr/>
      <dgm:t>
        <a:bodyPr/>
        <a:lstStyle/>
        <a:p>
          <a:endParaRPr lang="en-IN"/>
        </a:p>
      </dgm:t>
    </dgm:pt>
    <dgm:pt modelId="{F7FDB3BC-3872-47A6-B60E-92FAED9A1E27}" type="pres">
      <dgm:prSet presAssocID="{C01CCEED-7DC5-40F5-80DC-F775FDA463F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4FEC1105-B676-4C7D-B0DA-AD52F29BB7B3}" type="pres">
      <dgm:prSet presAssocID="{C01CCEED-7DC5-40F5-80DC-F775FDA463F5}" presName="tile3" presStyleLbl="node1" presStyleIdx="2" presStyleCnt="4"/>
      <dgm:spPr/>
      <dgm:t>
        <a:bodyPr/>
        <a:lstStyle/>
        <a:p>
          <a:endParaRPr lang="en-IN"/>
        </a:p>
      </dgm:t>
    </dgm:pt>
    <dgm:pt modelId="{68D60E00-18F8-4B8E-8475-402F9DBA5245}" type="pres">
      <dgm:prSet presAssocID="{C01CCEED-7DC5-40F5-80DC-F775FDA463F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864FC1A1-5A72-4D81-9E83-27CBA6977B7B}" type="pres">
      <dgm:prSet presAssocID="{C01CCEED-7DC5-40F5-80DC-F775FDA463F5}" presName="tile4" presStyleLbl="node1" presStyleIdx="3" presStyleCnt="4"/>
      <dgm:spPr/>
      <dgm:t>
        <a:bodyPr/>
        <a:lstStyle/>
        <a:p>
          <a:endParaRPr lang="en-IN"/>
        </a:p>
      </dgm:t>
    </dgm:pt>
    <dgm:pt modelId="{043F86A2-0BEC-42EE-BFC8-66674A3D8700}" type="pres">
      <dgm:prSet presAssocID="{C01CCEED-7DC5-40F5-80DC-F775FDA463F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FC32FBD-9158-48DE-96A3-3C9C4F61EC06}" type="pres">
      <dgm:prSet presAssocID="{C01CCEED-7DC5-40F5-80DC-F775FDA463F5}" presName="centerTile" presStyleLbl="fgShp" presStyleIdx="0" presStyleCnt="1" custScaleX="107246">
        <dgm:presLayoutVars>
          <dgm:chMax val="0"/>
          <dgm:chPref val="0"/>
        </dgm:presLayoutVars>
      </dgm:prSet>
      <dgm:spPr/>
      <dgm:t>
        <a:bodyPr/>
        <a:lstStyle/>
        <a:p>
          <a:endParaRPr lang="en-IN"/>
        </a:p>
      </dgm:t>
    </dgm:pt>
  </dgm:ptLst>
  <dgm:cxnLst>
    <dgm:cxn modelId="{527B1A82-BCC6-1D46-9E57-4FF03054658A}" type="presOf" srcId="{42459B4B-C3F6-44C1-8418-6E5D8876402B}" destId="{68F13B29-0A34-4B79-B732-E93C781D96BB}" srcOrd="1" destOrd="3" presId="urn:microsoft.com/office/officeart/2005/8/layout/matrix1"/>
    <dgm:cxn modelId="{4639D9FC-E1EB-4D04-BC67-E6E34A44D379}" srcId="{9E98AFAA-22FF-4FAC-81D3-78830E6B2E59}" destId="{6D29B02C-1356-421E-8444-E7C892E0EA10}" srcOrd="1" destOrd="0" parTransId="{2691C30B-C08A-4182-B049-05E5D022A1F0}" sibTransId="{D0C2B44E-AD44-4A5D-AACB-5FFA8C01B817}"/>
    <dgm:cxn modelId="{836CB727-3BFE-084D-A2B5-DA4D279A3ED6}" type="presOf" srcId="{FA389504-0B92-4465-A448-E197AD437341}" destId="{4FEC1105-B676-4C7D-B0DA-AD52F29BB7B3}" srcOrd="0" destOrd="0" presId="urn:microsoft.com/office/officeart/2005/8/layout/matrix1"/>
    <dgm:cxn modelId="{EB52746F-127D-47AC-A311-7B3A7F1A1EF3}" srcId="{DE9A48CB-FCB5-427B-9425-18C1594BDEB1}" destId="{FA389504-0B92-4465-A448-E197AD437341}" srcOrd="2" destOrd="0" parTransId="{C327D6FB-B729-4D42-969B-9CAB0A6484AC}" sibTransId="{E86D654F-F7DE-4DD8-BEC8-4FAB441667A0}"/>
    <dgm:cxn modelId="{D7D55A17-C90A-4F91-97B5-A6CF93551DA8}" srcId="{1D83C3B0-79B8-4B1B-9BF6-6E95A8B34332}" destId="{70E2CE34-CA08-48FA-8BDD-C3386B9DB5CB}" srcOrd="0" destOrd="0" parTransId="{CBEED14A-2FC6-47C8-9893-7F5FF84C5739}" sibTransId="{4BC53D9C-F71E-49F5-80ED-D557FB63D9F7}"/>
    <dgm:cxn modelId="{631578E1-FC51-F449-AA17-86BE822BDED5}" type="presOf" srcId="{1D83C3B0-79B8-4B1B-9BF6-6E95A8B34332}" destId="{F7FDB3BC-3872-47A6-B60E-92FAED9A1E27}" srcOrd="1" destOrd="0" presId="urn:microsoft.com/office/officeart/2005/8/layout/matrix1"/>
    <dgm:cxn modelId="{7C02F81C-C477-9A42-9202-0C413285C2C7}" type="presOf" srcId="{60FA60B8-F669-44CA-87BD-72A98205B9A5}" destId="{F3BE44EF-9B10-4995-B042-65B531D337D6}" srcOrd="0" destOrd="2" presId="urn:microsoft.com/office/officeart/2005/8/layout/matrix1"/>
    <dgm:cxn modelId="{0526E35E-1410-204F-9902-CACA6507FB15}" type="presOf" srcId="{1D83C3B0-79B8-4B1B-9BF6-6E95A8B34332}" destId="{F3BE44EF-9B10-4995-B042-65B531D337D6}" srcOrd="0" destOrd="0" presId="urn:microsoft.com/office/officeart/2005/8/layout/matrix1"/>
    <dgm:cxn modelId="{BB084C28-4A04-483F-A361-62B6AB8A76E9}" srcId="{9E98AFAA-22FF-4FAC-81D3-78830E6B2E59}" destId="{7E6C5983-6517-4156-B511-DC851A6EB5C3}" srcOrd="0" destOrd="0" parTransId="{80A1DDE2-EC83-480E-9402-E15C2771F7EF}" sibTransId="{C77D1D6D-9361-474E-9E49-8AE6940A003B}"/>
    <dgm:cxn modelId="{9BBBC3D2-7D38-2742-9B01-BF22B3B9FDAB}" type="presOf" srcId="{FA389504-0B92-4465-A448-E197AD437341}" destId="{68D60E00-18F8-4B8E-8475-402F9DBA5245}" srcOrd="1" destOrd="0" presId="urn:microsoft.com/office/officeart/2005/8/layout/matrix1"/>
    <dgm:cxn modelId="{C23A6043-229E-4242-A652-B6B418C30975}" type="presOf" srcId="{70E2CE34-CA08-48FA-8BDD-C3386B9DB5CB}" destId="{F7FDB3BC-3872-47A6-B60E-92FAED9A1E27}" srcOrd="1" destOrd="1" presId="urn:microsoft.com/office/officeart/2005/8/layout/matrix1"/>
    <dgm:cxn modelId="{476E298D-72FB-E54D-8FB8-17D838B7437F}" srcId="{1D83C3B0-79B8-4B1B-9BF6-6E95A8B34332}" destId="{67402FE3-EE20-8646-B805-A7729ACEB1D2}" srcOrd="2" destOrd="0" parTransId="{D765FFD7-1C98-E247-A703-390C1A4A56DF}" sibTransId="{FF92810C-B098-1048-BCEA-33ECCCC30041}"/>
    <dgm:cxn modelId="{B1EF1FC3-E58A-5241-B466-06B185E3E731}" type="presOf" srcId="{C01CCEED-7DC5-40F5-80DC-F775FDA463F5}" destId="{FF16F6F9-FD70-497C-AB91-EAD143780EFF}" srcOrd="0" destOrd="0" presId="urn:microsoft.com/office/officeart/2005/8/layout/matrix1"/>
    <dgm:cxn modelId="{6A5EA04F-B95A-EA42-9C8C-0139524C1D91}" type="presOf" srcId="{67402FE3-EE20-8646-B805-A7729ACEB1D2}" destId="{F7FDB3BC-3872-47A6-B60E-92FAED9A1E27}" srcOrd="1" destOrd="3" presId="urn:microsoft.com/office/officeart/2005/8/layout/matrix1"/>
    <dgm:cxn modelId="{A579FCF1-BB8D-E74B-A670-1FCAF9667029}" type="presOf" srcId="{60FA60B8-F669-44CA-87BD-72A98205B9A5}" destId="{F7FDB3BC-3872-47A6-B60E-92FAED9A1E27}" srcOrd="1" destOrd="2" presId="urn:microsoft.com/office/officeart/2005/8/layout/matrix1"/>
    <dgm:cxn modelId="{0616362E-655B-FC40-A24D-F2E8E50FF4AB}" type="presOf" srcId="{42459B4B-C3F6-44C1-8418-6E5D8876402B}" destId="{D042488D-23F1-4D91-82A2-9B1E3B6BBB17}" srcOrd="0" destOrd="3" presId="urn:microsoft.com/office/officeart/2005/8/layout/matrix1"/>
    <dgm:cxn modelId="{E2FF9144-993C-9344-853E-EAA12347B298}" type="presOf" srcId="{67402FE3-EE20-8646-B805-A7729ACEB1D2}" destId="{F3BE44EF-9B10-4995-B042-65B531D337D6}" srcOrd="0" destOrd="3" presId="urn:microsoft.com/office/officeart/2005/8/layout/matrix1"/>
    <dgm:cxn modelId="{6C03CA4D-B10E-4EFB-AA42-A2F8C721E3A5}" srcId="{DE9A48CB-FCB5-427B-9425-18C1594BDEB1}" destId="{1D83C3B0-79B8-4B1B-9BF6-6E95A8B34332}" srcOrd="1" destOrd="0" parTransId="{14A2072D-870C-4F31-B637-4451EE9328BF}" sibTransId="{AA20E151-AB9E-45F8-BBB1-B810C3074C9B}"/>
    <dgm:cxn modelId="{4BAF2D0F-CCC2-FB4E-B63C-2E123823B3AE}" type="presOf" srcId="{9E98AFAA-22FF-4FAC-81D3-78830E6B2E59}" destId="{68F13B29-0A34-4B79-B732-E93C781D96BB}" srcOrd="1" destOrd="0" presId="urn:microsoft.com/office/officeart/2005/8/layout/matrix1"/>
    <dgm:cxn modelId="{D7D15F72-8359-4943-89BD-B64CA2B2FBB6}" srcId="{DE9A48CB-FCB5-427B-9425-18C1594BDEB1}" destId="{B0DD5F20-8DEC-476C-A8E8-63BCB17180E8}" srcOrd="3" destOrd="0" parTransId="{FADBE12E-315A-4482-B7E9-7C7C6C38A460}" sibTransId="{35C9FE73-5D9A-4510-96DC-77E681F72FC5}"/>
    <dgm:cxn modelId="{BF845C09-34EA-4FA7-A21A-CDC0DAA2CCA4}" srcId="{DE9A48CB-FCB5-427B-9425-18C1594BDEB1}" destId="{9E98AFAA-22FF-4FAC-81D3-78830E6B2E59}" srcOrd="0" destOrd="0" parTransId="{B52168BB-31B9-4839-BF9A-52D98D5B2C34}" sibTransId="{5DC47696-069D-4EFE-95D8-A5454E20A314}"/>
    <dgm:cxn modelId="{DE31A458-473E-6840-80D6-8E1B182578C1}" type="presOf" srcId="{6D29B02C-1356-421E-8444-E7C892E0EA10}" destId="{68F13B29-0A34-4B79-B732-E93C781D96BB}" srcOrd="1" destOrd="2" presId="urn:microsoft.com/office/officeart/2005/8/layout/matrix1"/>
    <dgm:cxn modelId="{B1D0818D-F839-4A39-9CF1-1664388E8D3B}" srcId="{C01CCEED-7DC5-40F5-80DC-F775FDA463F5}" destId="{DE9A48CB-FCB5-427B-9425-18C1594BDEB1}" srcOrd="0" destOrd="0" parTransId="{076AA8BF-A1B2-4CE9-87CC-561DC36F6EFE}" sibTransId="{6C95CA04-28FD-45D5-88A8-A195B876589A}"/>
    <dgm:cxn modelId="{F1473FD2-5441-AB4E-9595-5EC338C7B3CC}" type="presOf" srcId="{9E98AFAA-22FF-4FAC-81D3-78830E6B2E59}" destId="{D042488D-23F1-4D91-82A2-9B1E3B6BBB17}" srcOrd="0" destOrd="0" presId="urn:microsoft.com/office/officeart/2005/8/layout/matrix1"/>
    <dgm:cxn modelId="{9A23EC87-D3FF-EC46-AC20-F67AF4154DA2}" type="presOf" srcId="{7E6C5983-6517-4156-B511-DC851A6EB5C3}" destId="{D042488D-23F1-4D91-82A2-9B1E3B6BBB17}" srcOrd="0" destOrd="1" presId="urn:microsoft.com/office/officeart/2005/8/layout/matrix1"/>
    <dgm:cxn modelId="{3D2324EE-8428-3346-86F5-FD2AA99A6B1F}" type="presOf" srcId="{7E6C5983-6517-4156-B511-DC851A6EB5C3}" destId="{68F13B29-0A34-4B79-B732-E93C781D96BB}" srcOrd="1" destOrd="1" presId="urn:microsoft.com/office/officeart/2005/8/layout/matrix1"/>
    <dgm:cxn modelId="{42E8E910-9632-420E-B4D7-DC412D7FBD32}" srcId="{1D83C3B0-79B8-4B1B-9BF6-6E95A8B34332}" destId="{60FA60B8-F669-44CA-87BD-72A98205B9A5}" srcOrd="1" destOrd="0" parTransId="{67EDBF8A-DA3B-4214-9A19-A8E3E8A7778B}" sibTransId="{9D358B09-61DD-473F-93C2-000B6B29C5DD}"/>
    <dgm:cxn modelId="{9F6C85C4-1E7B-42E6-9A3E-E67428FD25A1}" srcId="{9E98AFAA-22FF-4FAC-81D3-78830E6B2E59}" destId="{42459B4B-C3F6-44C1-8418-6E5D8876402B}" srcOrd="2" destOrd="0" parTransId="{AF6DBA1E-FF8A-4B99-BA67-44E385AFD31D}" sibTransId="{8E422EDB-F2C7-47EE-B2EA-3684DF28BF9F}"/>
    <dgm:cxn modelId="{F750DFF7-4964-2F46-98A4-261965D40150}" type="presOf" srcId="{70E2CE34-CA08-48FA-8BDD-C3386B9DB5CB}" destId="{F3BE44EF-9B10-4995-B042-65B531D337D6}" srcOrd="0" destOrd="1" presId="urn:microsoft.com/office/officeart/2005/8/layout/matrix1"/>
    <dgm:cxn modelId="{E30D5984-7FE2-5549-A84C-FB71D226995E}" type="presOf" srcId="{B0DD5F20-8DEC-476C-A8E8-63BCB17180E8}" destId="{864FC1A1-5A72-4D81-9E83-27CBA6977B7B}" srcOrd="0" destOrd="0" presId="urn:microsoft.com/office/officeart/2005/8/layout/matrix1"/>
    <dgm:cxn modelId="{79DC70E0-17E7-CC42-BB78-C3403FFFF44F}" type="presOf" srcId="{6D29B02C-1356-421E-8444-E7C892E0EA10}" destId="{D042488D-23F1-4D91-82A2-9B1E3B6BBB17}" srcOrd="0" destOrd="2" presId="urn:microsoft.com/office/officeart/2005/8/layout/matrix1"/>
    <dgm:cxn modelId="{FE065A50-D93C-9746-B6E4-F1A4A88BA1F7}" type="presOf" srcId="{DE9A48CB-FCB5-427B-9425-18C1594BDEB1}" destId="{0FC32FBD-9158-48DE-96A3-3C9C4F61EC06}" srcOrd="0" destOrd="0" presId="urn:microsoft.com/office/officeart/2005/8/layout/matrix1"/>
    <dgm:cxn modelId="{EB7D61C5-15BE-0546-9119-4A774231AB62}" type="presOf" srcId="{B0DD5F20-8DEC-476C-A8E8-63BCB17180E8}" destId="{043F86A2-0BEC-42EE-BFC8-66674A3D8700}" srcOrd="1" destOrd="0" presId="urn:microsoft.com/office/officeart/2005/8/layout/matrix1"/>
    <dgm:cxn modelId="{6D0AB89A-C4BC-044D-A53F-B2319DE6A8A7}" type="presParOf" srcId="{FF16F6F9-FD70-497C-AB91-EAD143780EFF}" destId="{66B0EDAB-A2F1-4375-ADE1-CDA7A25499F8}" srcOrd="0" destOrd="0" presId="urn:microsoft.com/office/officeart/2005/8/layout/matrix1"/>
    <dgm:cxn modelId="{390EA298-253D-FE40-8F06-9206EE44653D}" type="presParOf" srcId="{66B0EDAB-A2F1-4375-ADE1-CDA7A25499F8}" destId="{D042488D-23F1-4D91-82A2-9B1E3B6BBB17}" srcOrd="0" destOrd="0" presId="urn:microsoft.com/office/officeart/2005/8/layout/matrix1"/>
    <dgm:cxn modelId="{47537E35-1E16-8B4F-8F6B-59692D617C28}" type="presParOf" srcId="{66B0EDAB-A2F1-4375-ADE1-CDA7A25499F8}" destId="{68F13B29-0A34-4B79-B732-E93C781D96BB}" srcOrd="1" destOrd="0" presId="urn:microsoft.com/office/officeart/2005/8/layout/matrix1"/>
    <dgm:cxn modelId="{873B7F71-BC63-CD4E-9926-80AB1799D630}" type="presParOf" srcId="{66B0EDAB-A2F1-4375-ADE1-CDA7A25499F8}" destId="{F3BE44EF-9B10-4995-B042-65B531D337D6}" srcOrd="2" destOrd="0" presId="urn:microsoft.com/office/officeart/2005/8/layout/matrix1"/>
    <dgm:cxn modelId="{162C123A-EE36-E84E-A5D9-F51FEFB3A854}" type="presParOf" srcId="{66B0EDAB-A2F1-4375-ADE1-CDA7A25499F8}" destId="{F7FDB3BC-3872-47A6-B60E-92FAED9A1E27}" srcOrd="3" destOrd="0" presId="urn:microsoft.com/office/officeart/2005/8/layout/matrix1"/>
    <dgm:cxn modelId="{9B606FC4-2B80-EF4E-8FE9-375A736E2A34}" type="presParOf" srcId="{66B0EDAB-A2F1-4375-ADE1-CDA7A25499F8}" destId="{4FEC1105-B676-4C7D-B0DA-AD52F29BB7B3}" srcOrd="4" destOrd="0" presId="urn:microsoft.com/office/officeart/2005/8/layout/matrix1"/>
    <dgm:cxn modelId="{3CB0B123-B4B5-6741-9DDE-1D9A0D6903F3}" type="presParOf" srcId="{66B0EDAB-A2F1-4375-ADE1-CDA7A25499F8}" destId="{68D60E00-18F8-4B8E-8475-402F9DBA5245}" srcOrd="5" destOrd="0" presId="urn:microsoft.com/office/officeart/2005/8/layout/matrix1"/>
    <dgm:cxn modelId="{98846562-A4B9-094F-AD5C-B5975446218F}" type="presParOf" srcId="{66B0EDAB-A2F1-4375-ADE1-CDA7A25499F8}" destId="{864FC1A1-5A72-4D81-9E83-27CBA6977B7B}" srcOrd="6" destOrd="0" presId="urn:microsoft.com/office/officeart/2005/8/layout/matrix1"/>
    <dgm:cxn modelId="{0364F144-C90E-B94C-97DF-774045C4D269}" type="presParOf" srcId="{66B0EDAB-A2F1-4375-ADE1-CDA7A25499F8}" destId="{043F86A2-0BEC-42EE-BFC8-66674A3D8700}" srcOrd="7" destOrd="0" presId="urn:microsoft.com/office/officeart/2005/8/layout/matrix1"/>
    <dgm:cxn modelId="{FBC993E7-8552-7148-B1CF-B56354ACCA8C}" type="presParOf" srcId="{FF16F6F9-FD70-497C-AB91-EAD143780EFF}" destId="{0FC32FBD-9158-48DE-96A3-3C9C4F61EC0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FCAFE71-E67B-485F-8ED4-D7FEB82D8A19}" type="doc">
      <dgm:prSet loTypeId="urn:microsoft.com/office/officeart/2005/8/layout/hList7" loCatId="pictur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A47D0CC1-7853-4DF9-B9AD-0946E294D6F2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USA</a:t>
          </a:r>
          <a:endParaRPr lang="en-IN" sz="2000" b="1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650F7B89-1DBA-45DC-AAD3-4C4F429B2EC3}" type="parTrans" cxnId="{89B2F277-268E-480C-A490-BB3D22559EFB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0A010C6F-5C79-4270-BAEF-B1C7C375D86F}" type="sibTrans" cxnId="{89B2F277-268E-480C-A490-BB3D22559EFB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42D8A617-1BB5-4902-AA59-C60985DB471B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100 million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3DC91C12-426A-4F4D-A2D8-BAB90610A0EE}" type="parTrans" cxnId="{446D4C26-0FF9-448E-8A42-8D857FD231E6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A5924EB-941C-4D59-92C0-D77F7A90FA51}" type="sibTrans" cxnId="{446D4C26-0FF9-448E-8A42-8D857FD231E6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69686C4-DAE5-45E1-89A6-55B68575E69F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Around 100 USD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92A853E-B51D-42AC-8C20-9FF03A441592}" type="parTrans" cxnId="{9982971F-8C2B-4457-8594-AB0F5DB33CF2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3A476E81-09F8-4432-B79F-82E783A5B8B6}" type="sibTrans" cxnId="{9982971F-8C2B-4457-8594-AB0F5DB33CF2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74265FDC-5B5D-4681-8D49-4FCD48244716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United Kingdom</a:t>
          </a:r>
          <a:endParaRPr lang="en-IN" sz="2000" b="1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08D48892-864F-43A3-BF41-1CE6786453D8}" type="parTrans" cxnId="{8CC440C0-9E4A-4C53-9E3F-041C6698C227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E029DF1-5B82-4479-8144-0C9DD9169762}" type="sibTrans" cxnId="{8CC440C0-9E4A-4C53-9E3F-041C6698C227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76098BD3-24BC-4B68-85D5-11F198103C04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60 million 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A6FB1DE1-8FEF-4ABB-98BD-16B6D87AFBAF}" type="parTrans" cxnId="{E709E2D1-C7D0-4DA8-B800-B6E0AF61381E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2FABCFE8-420E-44D4-8BE3-888E14C5A516}" type="sibTrans" cxnId="{E709E2D1-C7D0-4DA8-B800-B6E0AF61381E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1A9567A6-63D0-4138-985B-7380BA5DFAA8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Around 100 USD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89E4DAB9-C7AD-4C21-91A4-303A30BA6D11}" type="parTrans" cxnId="{D2E06B3F-BAD4-4D17-8A1C-6F3C36CA887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B24B0E27-92CE-42CE-9EEC-B50AF99318B9}" type="sibTrans" cxnId="{D2E06B3F-BAD4-4D17-8A1C-6F3C36CA887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59AE2BBB-E11D-4638-B267-16D6A2F53D50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Australia</a:t>
          </a:r>
          <a:endParaRPr lang="en-IN" sz="2000" b="1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144D4E8-9BE0-40EB-BED6-C80A114D27FC}" type="parTrans" cxnId="{AE08E5DC-C54D-4338-A374-D79107D6CD9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4E7C335-60CC-47A7-9350-72CAF874F87E}" type="sibTrans" cxnId="{AE08E5DC-C54D-4338-A374-D79107D6CD9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D037933-BBDD-4B34-BFDA-58670A675521}">
      <dgm:prSet phldrT="[Text]" custT="1"/>
      <dgm:spPr/>
      <dgm:t>
        <a:bodyPr/>
        <a:lstStyle/>
        <a:p>
          <a:r>
            <a:rPr lang="en-IN" sz="2000" b="1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France</a:t>
          </a:r>
          <a:endParaRPr lang="en-IN" sz="2000" b="1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21165D27-3804-460B-BCEB-FC98DA37EC9A}" type="parTrans" cxnId="{24A27399-410F-4F59-BB63-6B0F280F6D75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0B349AF-6619-42BC-A734-86E182CF9E66}" type="sibTrans" cxnId="{24A27399-410F-4F59-BB63-6B0F280F6D75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78D4C68D-16EE-42B3-AC8B-3099A0B3B06E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2.9 million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8C3A0080-B358-4D48-B4AA-7A8989EADDCE}" type="parTrans" cxnId="{004058BC-604D-4376-A601-A1C22FFE1C7C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757344A-BDDF-45CF-99E2-5C5CA137741F}" type="sibTrans" cxnId="{004058BC-604D-4376-A601-A1C22FFE1C7C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95E25BD3-F38D-4343-8C3A-E3BCA6B6173E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150-170 USD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D252C1B0-582F-4DD5-A484-864512B4268A}" type="parTrans" cxnId="{522B79A0-040C-4240-A6CE-1F857FA6D471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226D56F9-95E6-4A25-809D-FF05A73CED70}" type="sibTrans" cxnId="{522B79A0-040C-4240-A6CE-1F857FA6D471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557F8715-D1FB-4840-9B66-7FD037100616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35 million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D7759E7F-4991-4C98-A9A1-A16E6EBDB7D7}" type="parTrans" cxnId="{45AE6A6C-6BD4-4F6C-BD60-FC7A61B508E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0D30592B-4371-43AB-9548-E1F30496E8DF}" type="sibTrans" cxnId="{45AE6A6C-6BD4-4F6C-BD60-FC7A61B508E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2A8C1B57-71C2-4BC1-A102-004C0D3A133B}">
      <dgm:prSet phldrT="[Text]" custT="1"/>
      <dgm:spPr/>
      <dgm:t>
        <a:bodyPr/>
        <a:lstStyle/>
        <a:p>
          <a:r>
            <a:rPr lang="en-IN" sz="16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150-200 Euro </a:t>
          </a:r>
          <a:endParaRPr lang="en-IN" sz="1600" dirty="0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EE00A290-03DE-4C86-BC20-629D9DFD3D89}" type="parTrans" cxnId="{6EFD4618-307D-4F41-9400-51ABA0CF4BB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AE2DDB1A-937B-4DD0-BAA1-332D639E65C1}" type="sibTrans" cxnId="{6EFD4618-307D-4F41-9400-51ABA0CF4BBD}">
      <dgm:prSet/>
      <dgm:spPr/>
      <dgm:t>
        <a:bodyPr/>
        <a:lstStyle/>
        <a:p>
          <a:endParaRPr lang="en-IN">
            <a:solidFill>
              <a:schemeClr val="accent4">
                <a:lumMod val="85000"/>
                <a:lumOff val="15000"/>
              </a:schemeClr>
            </a:solidFill>
          </a:endParaRPr>
        </a:p>
      </dgm:t>
    </dgm:pt>
    <dgm:pt modelId="{3EE932C6-9571-4ADD-BAAE-DEE3F33D34CD}" type="pres">
      <dgm:prSet presAssocID="{FFCAFE71-E67B-485F-8ED4-D7FEB82D8A1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8731C043-0866-4C4F-8B2D-273A075DB83B}" type="pres">
      <dgm:prSet presAssocID="{FFCAFE71-E67B-485F-8ED4-D7FEB82D8A19}" presName="fgShape" presStyleLbl="fgShp" presStyleIdx="0" presStyleCnt="1"/>
      <dgm:spPr/>
    </dgm:pt>
    <dgm:pt modelId="{A51AE358-BE68-48EA-85EF-99445D95CD3F}" type="pres">
      <dgm:prSet presAssocID="{FFCAFE71-E67B-485F-8ED4-D7FEB82D8A19}" presName="linComp" presStyleCnt="0"/>
      <dgm:spPr/>
    </dgm:pt>
    <dgm:pt modelId="{379987AC-3285-47B4-9ECD-78D4F228E0CD}" type="pres">
      <dgm:prSet presAssocID="{A47D0CC1-7853-4DF9-B9AD-0946E294D6F2}" presName="compNode" presStyleCnt="0"/>
      <dgm:spPr/>
    </dgm:pt>
    <dgm:pt modelId="{66EF878B-9D3B-4E76-82A0-7C4589F6772F}" type="pres">
      <dgm:prSet presAssocID="{A47D0CC1-7853-4DF9-B9AD-0946E294D6F2}" presName="bkgdShape" presStyleLbl="node1" presStyleIdx="0" presStyleCnt="4"/>
      <dgm:spPr/>
      <dgm:t>
        <a:bodyPr/>
        <a:lstStyle/>
        <a:p>
          <a:endParaRPr lang="en-IN"/>
        </a:p>
      </dgm:t>
    </dgm:pt>
    <dgm:pt modelId="{843909D5-0602-4820-BD18-109BD51938E4}" type="pres">
      <dgm:prSet presAssocID="{A47D0CC1-7853-4DF9-B9AD-0946E294D6F2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96B0E83-27A4-4750-A40B-B12F3F656928}" type="pres">
      <dgm:prSet presAssocID="{A47D0CC1-7853-4DF9-B9AD-0946E294D6F2}" presName="invisiNode" presStyleLbl="node1" presStyleIdx="0" presStyleCnt="4"/>
      <dgm:spPr/>
    </dgm:pt>
    <dgm:pt modelId="{2FC97610-359A-4CCE-86B4-D25B8AF57867}" type="pres">
      <dgm:prSet presAssocID="{A47D0CC1-7853-4DF9-B9AD-0946E294D6F2}" presName="imagNode" presStyleLbl="fgImgPlace1" presStyleIdx="0" presStyleCnt="4"/>
      <dgm:spPr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IN"/>
        </a:p>
      </dgm:t>
    </dgm:pt>
    <dgm:pt modelId="{6AEAA479-8BA0-4DA1-97C5-E19A7FB8F59E}" type="pres">
      <dgm:prSet presAssocID="{0A010C6F-5C79-4270-BAEF-B1C7C375D86F}" presName="sibTrans" presStyleLbl="sibTrans2D1" presStyleIdx="0" presStyleCnt="0"/>
      <dgm:spPr/>
      <dgm:t>
        <a:bodyPr/>
        <a:lstStyle/>
        <a:p>
          <a:endParaRPr lang="en-IN"/>
        </a:p>
      </dgm:t>
    </dgm:pt>
    <dgm:pt modelId="{366F5597-1CC5-4F97-9550-7C5D70327265}" type="pres">
      <dgm:prSet presAssocID="{74265FDC-5B5D-4681-8D49-4FCD48244716}" presName="compNode" presStyleCnt="0"/>
      <dgm:spPr/>
    </dgm:pt>
    <dgm:pt modelId="{F952FC6C-1E7F-4E14-9EC4-A3E2BC109719}" type="pres">
      <dgm:prSet presAssocID="{74265FDC-5B5D-4681-8D49-4FCD48244716}" presName="bkgdShape" presStyleLbl="node1" presStyleIdx="1" presStyleCnt="4"/>
      <dgm:spPr/>
      <dgm:t>
        <a:bodyPr/>
        <a:lstStyle/>
        <a:p>
          <a:endParaRPr lang="en-IN"/>
        </a:p>
      </dgm:t>
    </dgm:pt>
    <dgm:pt modelId="{5CE58D30-E7B2-48D4-A62F-C6AB057390B3}" type="pres">
      <dgm:prSet presAssocID="{74265FDC-5B5D-4681-8D49-4FCD48244716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2EDF2F-1560-4CCB-A395-081B1594DA0A}" type="pres">
      <dgm:prSet presAssocID="{74265FDC-5B5D-4681-8D49-4FCD48244716}" presName="invisiNode" presStyleLbl="node1" presStyleIdx="1" presStyleCnt="4"/>
      <dgm:spPr/>
    </dgm:pt>
    <dgm:pt modelId="{50D09C30-2F9E-4F04-9B96-5E2AE1D1CDBC}" type="pres">
      <dgm:prSet presAssocID="{74265FDC-5B5D-4681-8D49-4FCD48244716}" presName="imagNode" presStyleLbl="fgImgPlace1" presStyleIdx="1" presStyleCnt="4"/>
      <dgm:spPr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IN"/>
        </a:p>
      </dgm:t>
    </dgm:pt>
    <dgm:pt modelId="{DC3C6631-C24B-485D-AD67-52A0451CD716}" type="pres">
      <dgm:prSet presAssocID="{EE029DF1-5B82-4479-8144-0C9DD9169762}" presName="sibTrans" presStyleLbl="sibTrans2D1" presStyleIdx="0" presStyleCnt="0"/>
      <dgm:spPr/>
      <dgm:t>
        <a:bodyPr/>
        <a:lstStyle/>
        <a:p>
          <a:endParaRPr lang="en-IN"/>
        </a:p>
      </dgm:t>
    </dgm:pt>
    <dgm:pt modelId="{5FDFEA5F-B1B1-476E-B8FA-C85744992CB4}" type="pres">
      <dgm:prSet presAssocID="{59AE2BBB-E11D-4638-B267-16D6A2F53D50}" presName="compNode" presStyleCnt="0"/>
      <dgm:spPr/>
    </dgm:pt>
    <dgm:pt modelId="{E0348113-1185-48FC-8531-4F046AA30A83}" type="pres">
      <dgm:prSet presAssocID="{59AE2BBB-E11D-4638-B267-16D6A2F53D50}" presName="bkgdShape" presStyleLbl="node1" presStyleIdx="2" presStyleCnt="4"/>
      <dgm:spPr/>
      <dgm:t>
        <a:bodyPr/>
        <a:lstStyle/>
        <a:p>
          <a:endParaRPr lang="en-IN"/>
        </a:p>
      </dgm:t>
    </dgm:pt>
    <dgm:pt modelId="{D13E5125-A8EF-4CEB-9DD2-68071178AE17}" type="pres">
      <dgm:prSet presAssocID="{59AE2BBB-E11D-4638-B267-16D6A2F53D50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C270A0CE-DA19-4A12-B6DD-72B0E3E4A473}" type="pres">
      <dgm:prSet presAssocID="{59AE2BBB-E11D-4638-B267-16D6A2F53D50}" presName="invisiNode" presStyleLbl="node1" presStyleIdx="2" presStyleCnt="4"/>
      <dgm:spPr/>
    </dgm:pt>
    <dgm:pt modelId="{6CF4A63B-B35B-40AC-B132-B15853D69DEF}" type="pres">
      <dgm:prSet presAssocID="{59AE2BBB-E11D-4638-B267-16D6A2F53D50}" presName="imagNode" presStyleLbl="fgImgPlace1" presStyleIdx="2" presStyleCnt="4"/>
      <dgm:spPr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IN"/>
        </a:p>
      </dgm:t>
    </dgm:pt>
    <dgm:pt modelId="{5AB8CD98-ABFB-4CE5-BA57-F0DFC590C31B}" type="pres">
      <dgm:prSet presAssocID="{94E7C335-60CC-47A7-9350-72CAF874F87E}" presName="sibTrans" presStyleLbl="sibTrans2D1" presStyleIdx="0" presStyleCnt="0"/>
      <dgm:spPr/>
      <dgm:t>
        <a:bodyPr/>
        <a:lstStyle/>
        <a:p>
          <a:endParaRPr lang="en-IN"/>
        </a:p>
      </dgm:t>
    </dgm:pt>
    <dgm:pt modelId="{05453A93-63C1-4C78-8F61-116CD538357B}" type="pres">
      <dgm:prSet presAssocID="{9D037933-BBDD-4B34-BFDA-58670A675521}" presName="compNode" presStyleCnt="0"/>
      <dgm:spPr/>
    </dgm:pt>
    <dgm:pt modelId="{2131DFC3-6399-4322-ACAD-EE9E50572128}" type="pres">
      <dgm:prSet presAssocID="{9D037933-BBDD-4B34-BFDA-58670A675521}" presName="bkgdShape" presStyleLbl="node1" presStyleIdx="3" presStyleCnt="4"/>
      <dgm:spPr/>
      <dgm:t>
        <a:bodyPr/>
        <a:lstStyle/>
        <a:p>
          <a:endParaRPr lang="en-IN"/>
        </a:p>
      </dgm:t>
    </dgm:pt>
    <dgm:pt modelId="{83E3C0D9-DDBF-4C1A-94AF-609828EE33EB}" type="pres">
      <dgm:prSet presAssocID="{9D037933-BBDD-4B34-BFDA-58670A675521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D704B3F3-38E7-421D-90E6-72FE9D19C0B6}" type="pres">
      <dgm:prSet presAssocID="{9D037933-BBDD-4B34-BFDA-58670A675521}" presName="invisiNode" presStyleLbl="node1" presStyleIdx="3" presStyleCnt="4"/>
      <dgm:spPr/>
    </dgm:pt>
    <dgm:pt modelId="{3408AFD5-EDDF-49E3-B427-4C18A7242343}" type="pres">
      <dgm:prSet presAssocID="{9D037933-BBDD-4B34-BFDA-58670A675521}" presName="imagNode" presStyleLbl="fgImgPlace1" presStyleIdx="3" presStyleCnt="4"/>
      <dgm:spPr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IN"/>
        </a:p>
      </dgm:t>
    </dgm:pt>
  </dgm:ptLst>
  <dgm:cxnLst>
    <dgm:cxn modelId="{6EFD4618-307D-4F41-9400-51ABA0CF4BBD}" srcId="{9D037933-BBDD-4B34-BFDA-58670A675521}" destId="{2A8C1B57-71C2-4BC1-A102-004C0D3A133B}" srcOrd="1" destOrd="0" parTransId="{EE00A290-03DE-4C86-BC20-629D9DFD3D89}" sibTransId="{AE2DDB1A-937B-4DD0-BAA1-332D639E65C1}"/>
    <dgm:cxn modelId="{D2E06B3F-BAD4-4D17-8A1C-6F3C36CA887D}" srcId="{74265FDC-5B5D-4681-8D49-4FCD48244716}" destId="{1A9567A6-63D0-4138-985B-7380BA5DFAA8}" srcOrd="1" destOrd="0" parTransId="{89E4DAB9-C7AD-4C21-91A4-303A30BA6D11}" sibTransId="{B24B0E27-92CE-42CE-9EEC-B50AF99318B9}"/>
    <dgm:cxn modelId="{1A4A55C2-0536-C64A-9112-ACE7686DED33}" type="presOf" srcId="{1A9567A6-63D0-4138-985B-7380BA5DFAA8}" destId="{F952FC6C-1E7F-4E14-9EC4-A3E2BC109719}" srcOrd="0" destOrd="2" presId="urn:microsoft.com/office/officeart/2005/8/layout/hList7"/>
    <dgm:cxn modelId="{D162EFE6-22ED-BA41-9D50-1115F728D7D3}" type="presOf" srcId="{E69686C4-DAE5-45E1-89A6-55B68575E69F}" destId="{66EF878B-9D3B-4E76-82A0-7C4589F6772F}" srcOrd="0" destOrd="2" presId="urn:microsoft.com/office/officeart/2005/8/layout/hList7"/>
    <dgm:cxn modelId="{8CC440C0-9E4A-4C53-9E3F-041C6698C227}" srcId="{FFCAFE71-E67B-485F-8ED4-D7FEB82D8A19}" destId="{74265FDC-5B5D-4681-8D49-4FCD48244716}" srcOrd="1" destOrd="0" parTransId="{08D48892-864F-43A3-BF41-1CE6786453D8}" sibTransId="{EE029DF1-5B82-4479-8144-0C9DD9169762}"/>
    <dgm:cxn modelId="{0F373CE6-52CF-CA4F-B6D4-9CA727BB3C14}" type="presOf" srcId="{95E25BD3-F38D-4343-8C3A-E3BCA6B6173E}" destId="{D13E5125-A8EF-4CEB-9DD2-68071178AE17}" srcOrd="1" destOrd="2" presId="urn:microsoft.com/office/officeart/2005/8/layout/hList7"/>
    <dgm:cxn modelId="{3D3473F6-029A-A345-BFF8-15F5C5205ADF}" type="presOf" srcId="{59AE2BBB-E11D-4638-B267-16D6A2F53D50}" destId="{D13E5125-A8EF-4CEB-9DD2-68071178AE17}" srcOrd="1" destOrd="0" presId="urn:microsoft.com/office/officeart/2005/8/layout/hList7"/>
    <dgm:cxn modelId="{E709E2D1-C7D0-4DA8-B800-B6E0AF61381E}" srcId="{74265FDC-5B5D-4681-8D49-4FCD48244716}" destId="{76098BD3-24BC-4B68-85D5-11F198103C04}" srcOrd="0" destOrd="0" parTransId="{A6FB1DE1-8FEF-4ABB-98BD-16B6D87AFBAF}" sibTransId="{2FABCFE8-420E-44D4-8BE3-888E14C5A516}"/>
    <dgm:cxn modelId="{70BA9983-B116-9E43-91A1-ABA4D6937602}" type="presOf" srcId="{A47D0CC1-7853-4DF9-B9AD-0946E294D6F2}" destId="{843909D5-0602-4820-BD18-109BD51938E4}" srcOrd="1" destOrd="0" presId="urn:microsoft.com/office/officeart/2005/8/layout/hList7"/>
    <dgm:cxn modelId="{6DB9DB31-4F56-FF40-8BBE-03D5E9FC6258}" type="presOf" srcId="{42D8A617-1BB5-4902-AA59-C60985DB471B}" destId="{66EF878B-9D3B-4E76-82A0-7C4589F6772F}" srcOrd="0" destOrd="1" presId="urn:microsoft.com/office/officeart/2005/8/layout/hList7"/>
    <dgm:cxn modelId="{9982971F-8C2B-4457-8594-AB0F5DB33CF2}" srcId="{A47D0CC1-7853-4DF9-B9AD-0946E294D6F2}" destId="{E69686C4-DAE5-45E1-89A6-55B68575E69F}" srcOrd="1" destOrd="0" parTransId="{E92A853E-B51D-42AC-8C20-9FF03A441592}" sibTransId="{3A476E81-09F8-4432-B79F-82E783A5B8B6}"/>
    <dgm:cxn modelId="{C29C2EB6-EB54-3C43-BE8A-5FE44ACC86D1}" type="presOf" srcId="{95E25BD3-F38D-4343-8C3A-E3BCA6B6173E}" destId="{E0348113-1185-48FC-8531-4F046AA30A83}" srcOrd="0" destOrd="2" presId="urn:microsoft.com/office/officeart/2005/8/layout/hList7"/>
    <dgm:cxn modelId="{7601C216-03A2-E342-932B-734CE98B5EF3}" type="presOf" srcId="{9D037933-BBDD-4B34-BFDA-58670A675521}" destId="{83E3C0D9-DDBF-4C1A-94AF-609828EE33EB}" srcOrd="1" destOrd="0" presId="urn:microsoft.com/office/officeart/2005/8/layout/hList7"/>
    <dgm:cxn modelId="{B744DA8E-4585-8E40-AE01-EDDBD2CDA4AD}" type="presOf" srcId="{0A010C6F-5C79-4270-BAEF-B1C7C375D86F}" destId="{6AEAA479-8BA0-4DA1-97C5-E19A7FB8F59E}" srcOrd="0" destOrd="0" presId="urn:microsoft.com/office/officeart/2005/8/layout/hList7"/>
    <dgm:cxn modelId="{446D4C26-0FF9-448E-8A42-8D857FD231E6}" srcId="{A47D0CC1-7853-4DF9-B9AD-0946E294D6F2}" destId="{42D8A617-1BB5-4902-AA59-C60985DB471B}" srcOrd="0" destOrd="0" parTransId="{3DC91C12-426A-4F4D-A2D8-BAB90610A0EE}" sibTransId="{9A5924EB-941C-4D59-92C0-D77F7A90FA51}"/>
    <dgm:cxn modelId="{B9F8DC94-2A73-2E42-B278-CD8F5A56B02C}" type="presOf" srcId="{2A8C1B57-71C2-4BC1-A102-004C0D3A133B}" destId="{2131DFC3-6399-4322-ACAD-EE9E50572128}" srcOrd="0" destOrd="2" presId="urn:microsoft.com/office/officeart/2005/8/layout/hList7"/>
    <dgm:cxn modelId="{9FAF73E2-173A-EE4D-B31E-22CA401561BF}" type="presOf" srcId="{557F8715-D1FB-4840-9B66-7FD037100616}" destId="{83E3C0D9-DDBF-4C1A-94AF-609828EE33EB}" srcOrd="1" destOrd="1" presId="urn:microsoft.com/office/officeart/2005/8/layout/hList7"/>
    <dgm:cxn modelId="{BF5FBE1B-E670-054E-B746-AFC29B1C24E7}" type="presOf" srcId="{2A8C1B57-71C2-4BC1-A102-004C0D3A133B}" destId="{83E3C0D9-DDBF-4C1A-94AF-609828EE33EB}" srcOrd="1" destOrd="2" presId="urn:microsoft.com/office/officeart/2005/8/layout/hList7"/>
    <dgm:cxn modelId="{9D5B9481-A3FB-914D-A9B1-11622EB10C5D}" type="presOf" srcId="{76098BD3-24BC-4B68-85D5-11F198103C04}" destId="{F952FC6C-1E7F-4E14-9EC4-A3E2BC109719}" srcOrd="0" destOrd="1" presId="urn:microsoft.com/office/officeart/2005/8/layout/hList7"/>
    <dgm:cxn modelId="{4D5366EF-A22E-0644-AF67-9D46BBDE599E}" type="presOf" srcId="{59AE2BBB-E11D-4638-B267-16D6A2F53D50}" destId="{E0348113-1185-48FC-8531-4F046AA30A83}" srcOrd="0" destOrd="0" presId="urn:microsoft.com/office/officeart/2005/8/layout/hList7"/>
    <dgm:cxn modelId="{5507C31A-6BD4-2F4D-822A-B9478C0ECFAB}" type="presOf" srcId="{78D4C68D-16EE-42B3-AC8B-3099A0B3B06E}" destId="{D13E5125-A8EF-4CEB-9DD2-68071178AE17}" srcOrd="1" destOrd="1" presId="urn:microsoft.com/office/officeart/2005/8/layout/hList7"/>
    <dgm:cxn modelId="{0EA49B04-9069-7149-994C-31C505CF89A4}" type="presOf" srcId="{1A9567A6-63D0-4138-985B-7380BA5DFAA8}" destId="{5CE58D30-E7B2-48D4-A62F-C6AB057390B3}" srcOrd="1" destOrd="2" presId="urn:microsoft.com/office/officeart/2005/8/layout/hList7"/>
    <dgm:cxn modelId="{89B2F277-268E-480C-A490-BB3D22559EFB}" srcId="{FFCAFE71-E67B-485F-8ED4-D7FEB82D8A19}" destId="{A47D0CC1-7853-4DF9-B9AD-0946E294D6F2}" srcOrd="0" destOrd="0" parTransId="{650F7B89-1DBA-45DC-AAD3-4C4F429B2EC3}" sibTransId="{0A010C6F-5C79-4270-BAEF-B1C7C375D86F}"/>
    <dgm:cxn modelId="{03E9D4BC-F226-B045-BE03-310270545120}" type="presOf" srcId="{76098BD3-24BC-4B68-85D5-11F198103C04}" destId="{5CE58D30-E7B2-48D4-A62F-C6AB057390B3}" srcOrd="1" destOrd="1" presId="urn:microsoft.com/office/officeart/2005/8/layout/hList7"/>
    <dgm:cxn modelId="{07F365CF-1D9F-2243-B2FF-964C1A16BC40}" type="presOf" srcId="{A47D0CC1-7853-4DF9-B9AD-0946E294D6F2}" destId="{66EF878B-9D3B-4E76-82A0-7C4589F6772F}" srcOrd="0" destOrd="0" presId="urn:microsoft.com/office/officeart/2005/8/layout/hList7"/>
    <dgm:cxn modelId="{F98C3B97-3B22-034F-9014-66AD7132F71D}" type="presOf" srcId="{9D037933-BBDD-4B34-BFDA-58670A675521}" destId="{2131DFC3-6399-4322-ACAD-EE9E50572128}" srcOrd="0" destOrd="0" presId="urn:microsoft.com/office/officeart/2005/8/layout/hList7"/>
    <dgm:cxn modelId="{830D1E1B-6F35-9740-90B1-31E46FF46C27}" type="presOf" srcId="{94E7C335-60CC-47A7-9350-72CAF874F87E}" destId="{5AB8CD98-ABFB-4CE5-BA57-F0DFC590C31B}" srcOrd="0" destOrd="0" presId="urn:microsoft.com/office/officeart/2005/8/layout/hList7"/>
    <dgm:cxn modelId="{CCA09924-F7DC-614A-9DD4-55245B3B6ED7}" type="presOf" srcId="{74265FDC-5B5D-4681-8D49-4FCD48244716}" destId="{F952FC6C-1E7F-4E14-9EC4-A3E2BC109719}" srcOrd="0" destOrd="0" presId="urn:microsoft.com/office/officeart/2005/8/layout/hList7"/>
    <dgm:cxn modelId="{45AE6A6C-6BD4-4F6C-BD60-FC7A61B508ED}" srcId="{9D037933-BBDD-4B34-BFDA-58670A675521}" destId="{557F8715-D1FB-4840-9B66-7FD037100616}" srcOrd="0" destOrd="0" parTransId="{D7759E7F-4991-4C98-A9A1-A16E6EBDB7D7}" sibTransId="{0D30592B-4371-43AB-9548-E1F30496E8DF}"/>
    <dgm:cxn modelId="{AE08E5DC-C54D-4338-A374-D79107D6CD9D}" srcId="{FFCAFE71-E67B-485F-8ED4-D7FEB82D8A19}" destId="{59AE2BBB-E11D-4638-B267-16D6A2F53D50}" srcOrd="2" destOrd="0" parTransId="{9144D4E8-9BE0-40EB-BED6-C80A114D27FC}" sibTransId="{94E7C335-60CC-47A7-9350-72CAF874F87E}"/>
    <dgm:cxn modelId="{86920877-8CB9-CB40-9FFD-52A493DE8C07}" type="presOf" srcId="{74265FDC-5B5D-4681-8D49-4FCD48244716}" destId="{5CE58D30-E7B2-48D4-A62F-C6AB057390B3}" srcOrd="1" destOrd="0" presId="urn:microsoft.com/office/officeart/2005/8/layout/hList7"/>
    <dgm:cxn modelId="{004058BC-604D-4376-A601-A1C22FFE1C7C}" srcId="{59AE2BBB-E11D-4638-B267-16D6A2F53D50}" destId="{78D4C68D-16EE-42B3-AC8B-3099A0B3B06E}" srcOrd="0" destOrd="0" parTransId="{8C3A0080-B358-4D48-B4AA-7A8989EADDCE}" sibTransId="{9757344A-BDDF-45CF-99E2-5C5CA137741F}"/>
    <dgm:cxn modelId="{061AAB4A-CCED-2643-AD0C-63092C95852F}" type="presOf" srcId="{557F8715-D1FB-4840-9B66-7FD037100616}" destId="{2131DFC3-6399-4322-ACAD-EE9E50572128}" srcOrd="0" destOrd="1" presId="urn:microsoft.com/office/officeart/2005/8/layout/hList7"/>
    <dgm:cxn modelId="{7C410E79-53CB-1A46-B30B-DE581D75E830}" type="presOf" srcId="{EE029DF1-5B82-4479-8144-0C9DD9169762}" destId="{DC3C6631-C24B-485D-AD67-52A0451CD716}" srcOrd="0" destOrd="0" presId="urn:microsoft.com/office/officeart/2005/8/layout/hList7"/>
    <dgm:cxn modelId="{88FF3C9A-F3A6-1F4C-BF75-9A872CFE4CEC}" type="presOf" srcId="{E69686C4-DAE5-45E1-89A6-55B68575E69F}" destId="{843909D5-0602-4820-BD18-109BD51938E4}" srcOrd="1" destOrd="2" presId="urn:microsoft.com/office/officeart/2005/8/layout/hList7"/>
    <dgm:cxn modelId="{29442889-34DC-214F-A155-F84F8133052B}" type="presOf" srcId="{FFCAFE71-E67B-485F-8ED4-D7FEB82D8A19}" destId="{3EE932C6-9571-4ADD-BAAE-DEE3F33D34CD}" srcOrd="0" destOrd="0" presId="urn:microsoft.com/office/officeart/2005/8/layout/hList7"/>
    <dgm:cxn modelId="{24A27399-410F-4F59-BB63-6B0F280F6D75}" srcId="{FFCAFE71-E67B-485F-8ED4-D7FEB82D8A19}" destId="{9D037933-BBDD-4B34-BFDA-58670A675521}" srcOrd="3" destOrd="0" parTransId="{21165D27-3804-460B-BCEB-FC98DA37EC9A}" sibTransId="{E0B349AF-6619-42BC-A734-86E182CF9E66}"/>
    <dgm:cxn modelId="{522B79A0-040C-4240-A6CE-1F857FA6D471}" srcId="{59AE2BBB-E11D-4638-B267-16D6A2F53D50}" destId="{95E25BD3-F38D-4343-8C3A-E3BCA6B6173E}" srcOrd="1" destOrd="0" parTransId="{D252C1B0-582F-4DD5-A484-864512B4268A}" sibTransId="{226D56F9-95E6-4A25-809D-FF05A73CED70}"/>
    <dgm:cxn modelId="{62DA5C26-AB18-424F-A16E-0767CEEC2371}" type="presOf" srcId="{78D4C68D-16EE-42B3-AC8B-3099A0B3B06E}" destId="{E0348113-1185-48FC-8531-4F046AA30A83}" srcOrd="0" destOrd="1" presId="urn:microsoft.com/office/officeart/2005/8/layout/hList7"/>
    <dgm:cxn modelId="{3CEA10C5-5843-0C46-9A3A-CF29897CEE1B}" type="presOf" srcId="{42D8A617-1BB5-4902-AA59-C60985DB471B}" destId="{843909D5-0602-4820-BD18-109BD51938E4}" srcOrd="1" destOrd="1" presId="urn:microsoft.com/office/officeart/2005/8/layout/hList7"/>
    <dgm:cxn modelId="{C4641445-CA2C-9440-AFC5-ED88AB2FE3C7}" type="presParOf" srcId="{3EE932C6-9571-4ADD-BAAE-DEE3F33D34CD}" destId="{8731C043-0866-4C4F-8B2D-273A075DB83B}" srcOrd="0" destOrd="0" presId="urn:microsoft.com/office/officeart/2005/8/layout/hList7"/>
    <dgm:cxn modelId="{D9DCD002-10CA-3C47-8F82-E2CAB8259D47}" type="presParOf" srcId="{3EE932C6-9571-4ADD-BAAE-DEE3F33D34CD}" destId="{A51AE358-BE68-48EA-85EF-99445D95CD3F}" srcOrd="1" destOrd="0" presId="urn:microsoft.com/office/officeart/2005/8/layout/hList7"/>
    <dgm:cxn modelId="{755FFC20-E6BD-AD4A-84D0-6C592415321F}" type="presParOf" srcId="{A51AE358-BE68-48EA-85EF-99445D95CD3F}" destId="{379987AC-3285-47B4-9ECD-78D4F228E0CD}" srcOrd="0" destOrd="0" presId="urn:microsoft.com/office/officeart/2005/8/layout/hList7"/>
    <dgm:cxn modelId="{95A280BB-6532-864D-B72B-DB9217D606A9}" type="presParOf" srcId="{379987AC-3285-47B4-9ECD-78D4F228E0CD}" destId="{66EF878B-9D3B-4E76-82A0-7C4589F6772F}" srcOrd="0" destOrd="0" presId="urn:microsoft.com/office/officeart/2005/8/layout/hList7"/>
    <dgm:cxn modelId="{14304C57-4081-A240-A5D7-A6F9B5BDE0E4}" type="presParOf" srcId="{379987AC-3285-47B4-9ECD-78D4F228E0CD}" destId="{843909D5-0602-4820-BD18-109BD51938E4}" srcOrd="1" destOrd="0" presId="urn:microsoft.com/office/officeart/2005/8/layout/hList7"/>
    <dgm:cxn modelId="{A3A19189-2DAA-444B-AFB2-258B82D8CCB1}" type="presParOf" srcId="{379987AC-3285-47B4-9ECD-78D4F228E0CD}" destId="{996B0E83-27A4-4750-A40B-B12F3F656928}" srcOrd="2" destOrd="0" presId="urn:microsoft.com/office/officeart/2005/8/layout/hList7"/>
    <dgm:cxn modelId="{D56B05EA-D740-E741-9765-632A2DBDEF0C}" type="presParOf" srcId="{379987AC-3285-47B4-9ECD-78D4F228E0CD}" destId="{2FC97610-359A-4CCE-86B4-D25B8AF57867}" srcOrd="3" destOrd="0" presId="urn:microsoft.com/office/officeart/2005/8/layout/hList7"/>
    <dgm:cxn modelId="{E7AC217A-8FF9-FD49-B919-7898C8C2075D}" type="presParOf" srcId="{A51AE358-BE68-48EA-85EF-99445D95CD3F}" destId="{6AEAA479-8BA0-4DA1-97C5-E19A7FB8F59E}" srcOrd="1" destOrd="0" presId="urn:microsoft.com/office/officeart/2005/8/layout/hList7"/>
    <dgm:cxn modelId="{198E720D-357D-0149-8D9A-DD726A2EB2AC}" type="presParOf" srcId="{A51AE358-BE68-48EA-85EF-99445D95CD3F}" destId="{366F5597-1CC5-4F97-9550-7C5D70327265}" srcOrd="2" destOrd="0" presId="urn:microsoft.com/office/officeart/2005/8/layout/hList7"/>
    <dgm:cxn modelId="{82E98A4A-72F6-954E-A7C2-53D4A1E5989D}" type="presParOf" srcId="{366F5597-1CC5-4F97-9550-7C5D70327265}" destId="{F952FC6C-1E7F-4E14-9EC4-A3E2BC109719}" srcOrd="0" destOrd="0" presId="urn:microsoft.com/office/officeart/2005/8/layout/hList7"/>
    <dgm:cxn modelId="{D12CAD0D-79A1-7449-BBE5-FF0105B4C887}" type="presParOf" srcId="{366F5597-1CC5-4F97-9550-7C5D70327265}" destId="{5CE58D30-E7B2-48D4-A62F-C6AB057390B3}" srcOrd="1" destOrd="0" presId="urn:microsoft.com/office/officeart/2005/8/layout/hList7"/>
    <dgm:cxn modelId="{22CEC8C2-5D1B-3940-BF67-9741B5FD48B8}" type="presParOf" srcId="{366F5597-1CC5-4F97-9550-7C5D70327265}" destId="{6F2EDF2F-1560-4CCB-A395-081B1594DA0A}" srcOrd="2" destOrd="0" presId="urn:microsoft.com/office/officeart/2005/8/layout/hList7"/>
    <dgm:cxn modelId="{12F8008C-5AAE-C446-A1B6-4293E271B0E8}" type="presParOf" srcId="{366F5597-1CC5-4F97-9550-7C5D70327265}" destId="{50D09C30-2F9E-4F04-9B96-5E2AE1D1CDBC}" srcOrd="3" destOrd="0" presId="urn:microsoft.com/office/officeart/2005/8/layout/hList7"/>
    <dgm:cxn modelId="{C3101D27-2669-B942-BC2E-9EEFFA3A505E}" type="presParOf" srcId="{A51AE358-BE68-48EA-85EF-99445D95CD3F}" destId="{DC3C6631-C24B-485D-AD67-52A0451CD716}" srcOrd="3" destOrd="0" presId="urn:microsoft.com/office/officeart/2005/8/layout/hList7"/>
    <dgm:cxn modelId="{FF160A87-6848-5440-9F64-3A47173CE227}" type="presParOf" srcId="{A51AE358-BE68-48EA-85EF-99445D95CD3F}" destId="{5FDFEA5F-B1B1-476E-B8FA-C85744992CB4}" srcOrd="4" destOrd="0" presId="urn:microsoft.com/office/officeart/2005/8/layout/hList7"/>
    <dgm:cxn modelId="{F52DB32B-46B1-2640-9A05-6D69B9780526}" type="presParOf" srcId="{5FDFEA5F-B1B1-476E-B8FA-C85744992CB4}" destId="{E0348113-1185-48FC-8531-4F046AA30A83}" srcOrd="0" destOrd="0" presId="urn:microsoft.com/office/officeart/2005/8/layout/hList7"/>
    <dgm:cxn modelId="{02D4D506-8A15-A04A-AC8F-AA594FE72FD5}" type="presParOf" srcId="{5FDFEA5F-B1B1-476E-B8FA-C85744992CB4}" destId="{D13E5125-A8EF-4CEB-9DD2-68071178AE17}" srcOrd="1" destOrd="0" presId="urn:microsoft.com/office/officeart/2005/8/layout/hList7"/>
    <dgm:cxn modelId="{2E8943CB-D853-FE49-BF71-6988C2562BFB}" type="presParOf" srcId="{5FDFEA5F-B1B1-476E-B8FA-C85744992CB4}" destId="{C270A0CE-DA19-4A12-B6DD-72B0E3E4A473}" srcOrd="2" destOrd="0" presId="urn:microsoft.com/office/officeart/2005/8/layout/hList7"/>
    <dgm:cxn modelId="{74CAC2B1-A491-2D4B-8B20-678CF42B7511}" type="presParOf" srcId="{5FDFEA5F-B1B1-476E-B8FA-C85744992CB4}" destId="{6CF4A63B-B35B-40AC-B132-B15853D69DEF}" srcOrd="3" destOrd="0" presId="urn:microsoft.com/office/officeart/2005/8/layout/hList7"/>
    <dgm:cxn modelId="{DFDCB4E3-CE4E-3749-8492-8061367D4B79}" type="presParOf" srcId="{A51AE358-BE68-48EA-85EF-99445D95CD3F}" destId="{5AB8CD98-ABFB-4CE5-BA57-F0DFC590C31B}" srcOrd="5" destOrd="0" presId="urn:microsoft.com/office/officeart/2005/8/layout/hList7"/>
    <dgm:cxn modelId="{7A7E165F-D307-DC4A-B699-29061FA8C057}" type="presParOf" srcId="{A51AE358-BE68-48EA-85EF-99445D95CD3F}" destId="{05453A93-63C1-4C78-8F61-116CD538357B}" srcOrd="6" destOrd="0" presId="urn:microsoft.com/office/officeart/2005/8/layout/hList7"/>
    <dgm:cxn modelId="{27F1AB83-0A2D-6244-B3DF-004BF0C637B0}" type="presParOf" srcId="{05453A93-63C1-4C78-8F61-116CD538357B}" destId="{2131DFC3-6399-4322-ACAD-EE9E50572128}" srcOrd="0" destOrd="0" presId="urn:microsoft.com/office/officeart/2005/8/layout/hList7"/>
    <dgm:cxn modelId="{C7834BB2-5F4A-284E-9D44-A0BC7372F3CC}" type="presParOf" srcId="{05453A93-63C1-4C78-8F61-116CD538357B}" destId="{83E3C0D9-DDBF-4C1A-94AF-609828EE33EB}" srcOrd="1" destOrd="0" presId="urn:microsoft.com/office/officeart/2005/8/layout/hList7"/>
    <dgm:cxn modelId="{22943707-7A81-5D46-9F90-5DB802D5A24B}" type="presParOf" srcId="{05453A93-63C1-4C78-8F61-116CD538357B}" destId="{D704B3F3-38E7-421D-90E6-72FE9D19C0B6}" srcOrd="2" destOrd="0" presId="urn:microsoft.com/office/officeart/2005/8/layout/hList7"/>
    <dgm:cxn modelId="{78915460-169C-EC47-81B4-4FE372BA6A71}" type="presParOf" srcId="{05453A93-63C1-4C78-8F61-116CD538357B}" destId="{3408AFD5-EDDF-49E3-B427-4C18A7242343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E0CCA9-5674-411B-8327-B614F59899AA}">
      <dsp:nvSpPr>
        <dsp:cNvPr id="0" name=""/>
        <dsp:cNvSpPr/>
      </dsp:nvSpPr>
      <dsp:spPr>
        <a:xfrm>
          <a:off x="3235097" y="2473601"/>
          <a:ext cx="2388055" cy="12975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Indian Power Sector- an Overview</a:t>
          </a:r>
          <a:endParaRPr lang="en-US" sz="1800" kern="1200" dirty="0"/>
        </a:p>
      </dsp:txBody>
      <dsp:txXfrm>
        <a:off x="3584820" y="2663629"/>
        <a:ext cx="1688609" cy="917539"/>
      </dsp:txXfrm>
    </dsp:sp>
    <dsp:sp modelId="{4F798754-203D-4623-A93B-3D2014683C05}">
      <dsp:nvSpPr>
        <dsp:cNvPr id="0" name=""/>
        <dsp:cNvSpPr/>
      </dsp:nvSpPr>
      <dsp:spPr>
        <a:xfrm rot="16200000">
          <a:off x="3844265" y="1875557"/>
          <a:ext cx="1169718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1169718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399882" y="1859498"/>
        <a:ext cx="58485" cy="58485"/>
      </dsp:txXfrm>
    </dsp:sp>
    <dsp:sp modelId="{30B50165-A2ED-4F0D-A2E4-B8B1194E5DE0}">
      <dsp:nvSpPr>
        <dsp:cNvPr id="0" name=""/>
        <dsp:cNvSpPr/>
      </dsp:nvSpPr>
      <dsp:spPr>
        <a:xfrm>
          <a:off x="3780327" y="6286"/>
          <a:ext cx="1297595" cy="129759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Both central &amp; state govt. involved in power sector</a:t>
          </a:r>
          <a:endParaRPr lang="en-US" sz="1400" kern="1200" dirty="0"/>
        </a:p>
      </dsp:txBody>
      <dsp:txXfrm>
        <a:off x="3970355" y="196314"/>
        <a:ext cx="917539" cy="917539"/>
      </dsp:txXfrm>
    </dsp:sp>
    <dsp:sp modelId="{325B72CF-92EC-4A09-9573-C796A8915106}">
      <dsp:nvSpPr>
        <dsp:cNvPr id="0" name=""/>
        <dsp:cNvSpPr/>
      </dsp:nvSpPr>
      <dsp:spPr>
        <a:xfrm rot="18600000">
          <a:off x="4737313" y="2117516"/>
          <a:ext cx="104789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1047891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235061" y="2104502"/>
        <a:ext cx="52394" cy="52394"/>
      </dsp:txXfrm>
    </dsp:sp>
    <dsp:sp modelId="{FB738E62-69F2-49A4-9571-B39763654B5D}">
      <dsp:nvSpPr>
        <dsp:cNvPr id="0" name=""/>
        <dsp:cNvSpPr/>
      </dsp:nvSpPr>
      <dsp:spPr>
        <a:xfrm>
          <a:off x="5366286" y="583528"/>
          <a:ext cx="1297595" cy="129759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Discoms</a:t>
          </a:r>
          <a:r>
            <a:rPr lang="en-US" sz="1400" kern="1200" dirty="0" smtClean="0"/>
            <a:t> </a:t>
          </a:r>
          <a:r>
            <a:rPr lang="en-US" sz="1200" b="1" kern="1200" dirty="0" smtClean="0"/>
            <a:t>accumulated</a:t>
          </a:r>
          <a:r>
            <a:rPr lang="en-US" sz="1400" kern="1200" dirty="0" smtClean="0"/>
            <a:t> losses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70Billion$</a:t>
          </a:r>
          <a:endParaRPr lang="en-US" sz="1400" kern="1200" dirty="0"/>
        </a:p>
      </dsp:txBody>
      <dsp:txXfrm>
        <a:off x="5556314" y="773556"/>
        <a:ext cx="917539" cy="917539"/>
      </dsp:txXfrm>
    </dsp:sp>
    <dsp:sp modelId="{BEE9DA93-773B-4B56-BE80-FACE7F9C6840}">
      <dsp:nvSpPr>
        <dsp:cNvPr id="0" name=""/>
        <dsp:cNvSpPr/>
      </dsp:nvSpPr>
      <dsp:spPr>
        <a:xfrm rot="21000000">
          <a:off x="5559797" y="2851194"/>
          <a:ext cx="665270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665270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875800" y="2847746"/>
        <a:ext cx="33263" cy="33263"/>
      </dsp:txXfrm>
    </dsp:sp>
    <dsp:sp modelId="{B123D1D1-C604-4E60-9557-89E9CD0B09EF}">
      <dsp:nvSpPr>
        <dsp:cNvPr id="0" name=""/>
        <dsp:cNvSpPr/>
      </dsp:nvSpPr>
      <dsp:spPr>
        <a:xfrm>
          <a:off x="6210157" y="2045156"/>
          <a:ext cx="1297595" cy="12975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240 million  consumers</a:t>
          </a:r>
          <a:endParaRPr lang="en-US" sz="1400" kern="1200" dirty="0"/>
        </a:p>
      </dsp:txBody>
      <dsp:txXfrm>
        <a:off x="6400185" y="2235184"/>
        <a:ext cx="917539" cy="917539"/>
      </dsp:txXfrm>
    </dsp:sp>
    <dsp:sp modelId="{75FB190D-3F21-4CC0-8F48-81989E599FEE}">
      <dsp:nvSpPr>
        <dsp:cNvPr id="0" name=""/>
        <dsp:cNvSpPr/>
      </dsp:nvSpPr>
      <dsp:spPr>
        <a:xfrm rot="1800000">
          <a:off x="5188934" y="3800075"/>
          <a:ext cx="87359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873591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5603890" y="3791419"/>
        <a:ext cx="43679" cy="43679"/>
      </dsp:txXfrm>
    </dsp:sp>
    <dsp:sp modelId="{B4D2C300-BC58-4E32-A6D8-04C10C7C41B3}">
      <dsp:nvSpPr>
        <dsp:cNvPr id="0" name=""/>
        <dsp:cNvSpPr/>
      </dsp:nvSpPr>
      <dsp:spPr>
        <a:xfrm>
          <a:off x="5917084" y="3707258"/>
          <a:ext cx="1297595" cy="129759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Very High losses 23-25%</a:t>
          </a:r>
          <a:endParaRPr lang="en-US" sz="1400" kern="1200" dirty="0"/>
        </a:p>
      </dsp:txBody>
      <dsp:txXfrm>
        <a:off x="6107112" y="3897286"/>
        <a:ext cx="917539" cy="917539"/>
      </dsp:txXfrm>
    </dsp:sp>
    <dsp:sp modelId="{BE292A29-4864-478C-BDF2-2DCAC6A3FA52}">
      <dsp:nvSpPr>
        <dsp:cNvPr id="0" name=""/>
        <dsp:cNvSpPr/>
      </dsp:nvSpPr>
      <dsp:spPr>
        <a:xfrm rot="4200000">
          <a:off x="4285337" y="4281873"/>
          <a:ext cx="1141199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1141199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4827407" y="4266526"/>
        <a:ext cx="57059" cy="57059"/>
      </dsp:txXfrm>
    </dsp:sp>
    <dsp:sp modelId="{9FC4C9C5-E77D-4330-B7AB-70CFD58DCC6F}">
      <dsp:nvSpPr>
        <dsp:cNvPr id="0" name=""/>
        <dsp:cNvSpPr/>
      </dsp:nvSpPr>
      <dsp:spPr>
        <a:xfrm>
          <a:off x="4624198" y="4792117"/>
          <a:ext cx="1297595" cy="129759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Low revenue /Per capita use ~1010 kWh</a:t>
          </a:r>
          <a:endParaRPr lang="en-US" sz="1400" kern="1200" dirty="0"/>
        </a:p>
      </dsp:txBody>
      <dsp:txXfrm>
        <a:off x="4814226" y="4982145"/>
        <a:ext cx="917539" cy="917539"/>
      </dsp:txXfrm>
    </dsp:sp>
    <dsp:sp modelId="{29D9EE1A-58ED-4847-AFC2-720F9A4314A9}">
      <dsp:nvSpPr>
        <dsp:cNvPr id="0" name=""/>
        <dsp:cNvSpPr/>
      </dsp:nvSpPr>
      <dsp:spPr>
        <a:xfrm rot="6600000">
          <a:off x="3431712" y="4281873"/>
          <a:ext cx="1141199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1141199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3973782" y="4266526"/>
        <a:ext cx="57059" cy="57059"/>
      </dsp:txXfrm>
    </dsp:sp>
    <dsp:sp modelId="{44DCE98F-3F05-44EA-A8B6-E96F443BB76E}">
      <dsp:nvSpPr>
        <dsp:cNvPr id="0" name=""/>
        <dsp:cNvSpPr/>
      </dsp:nvSpPr>
      <dsp:spPr>
        <a:xfrm>
          <a:off x="2936456" y="4792117"/>
          <a:ext cx="1297595" cy="1297595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Load Growth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6-8%</a:t>
          </a:r>
          <a:endParaRPr lang="en-US" sz="1400" kern="1200" dirty="0"/>
        </a:p>
      </dsp:txBody>
      <dsp:txXfrm>
        <a:off x="3126484" y="4982145"/>
        <a:ext cx="917539" cy="917539"/>
      </dsp:txXfrm>
    </dsp:sp>
    <dsp:sp modelId="{05C3AA32-2AFE-42CF-8EC1-A191FF66CDA8}">
      <dsp:nvSpPr>
        <dsp:cNvPr id="0" name=""/>
        <dsp:cNvSpPr/>
      </dsp:nvSpPr>
      <dsp:spPr>
        <a:xfrm rot="9000000">
          <a:off x="2795723" y="3800075"/>
          <a:ext cx="87359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873591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3210680" y="3791419"/>
        <a:ext cx="43679" cy="43679"/>
      </dsp:txXfrm>
    </dsp:sp>
    <dsp:sp modelId="{8A6CD9C5-9D6A-43D4-B083-9BDA7F476B55}">
      <dsp:nvSpPr>
        <dsp:cNvPr id="0" name=""/>
        <dsp:cNvSpPr/>
      </dsp:nvSpPr>
      <dsp:spPr>
        <a:xfrm>
          <a:off x="1643570" y="3707258"/>
          <a:ext cx="1297595" cy="129759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Peak  shortage 1.5%</a:t>
          </a:r>
          <a:endParaRPr lang="en-US" sz="1400" kern="1200" dirty="0"/>
        </a:p>
      </dsp:txBody>
      <dsp:txXfrm>
        <a:off x="1833598" y="3897286"/>
        <a:ext cx="917539" cy="917539"/>
      </dsp:txXfrm>
    </dsp:sp>
    <dsp:sp modelId="{A5F6C2DA-66F3-4908-AA2B-D939F584D507}">
      <dsp:nvSpPr>
        <dsp:cNvPr id="0" name=""/>
        <dsp:cNvSpPr/>
      </dsp:nvSpPr>
      <dsp:spPr>
        <a:xfrm rot="11400000">
          <a:off x="2633182" y="2851194"/>
          <a:ext cx="665270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665270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2949185" y="2847746"/>
        <a:ext cx="33263" cy="33263"/>
      </dsp:txXfrm>
    </dsp:sp>
    <dsp:sp modelId="{74586ECD-E289-4C74-9241-08F24E6D0EE7}">
      <dsp:nvSpPr>
        <dsp:cNvPr id="0" name=""/>
        <dsp:cNvSpPr/>
      </dsp:nvSpPr>
      <dsp:spPr>
        <a:xfrm>
          <a:off x="1350497" y="2045156"/>
          <a:ext cx="1297595" cy="1297595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Energy shortage 1.0%</a:t>
          </a:r>
          <a:endParaRPr lang="en-US" sz="1400" kern="1200" dirty="0"/>
        </a:p>
      </dsp:txBody>
      <dsp:txXfrm>
        <a:off x="1540525" y="2235184"/>
        <a:ext cx="917539" cy="917539"/>
      </dsp:txXfrm>
    </dsp:sp>
    <dsp:sp modelId="{CD5AE5F4-FA63-45F0-A668-9B773CEB8DB5}">
      <dsp:nvSpPr>
        <dsp:cNvPr id="0" name=""/>
        <dsp:cNvSpPr/>
      </dsp:nvSpPr>
      <dsp:spPr>
        <a:xfrm rot="13800000">
          <a:off x="3073045" y="2117516"/>
          <a:ext cx="1047891" cy="26367"/>
        </a:xfrm>
        <a:custGeom>
          <a:avLst/>
          <a:gdLst/>
          <a:ahLst/>
          <a:cxnLst/>
          <a:rect l="0" t="0" r="0" b="0"/>
          <a:pathLst>
            <a:path>
              <a:moveTo>
                <a:pt x="0" y="13183"/>
              </a:moveTo>
              <a:lnTo>
                <a:pt x="1047891" y="1318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 rot="10800000">
        <a:off x="3570793" y="2104502"/>
        <a:ext cx="52394" cy="52394"/>
      </dsp:txXfrm>
    </dsp:sp>
    <dsp:sp modelId="{F0FD6340-F739-4177-9F62-D530CABEB60D}">
      <dsp:nvSpPr>
        <dsp:cNvPr id="0" name=""/>
        <dsp:cNvSpPr/>
      </dsp:nvSpPr>
      <dsp:spPr>
        <a:xfrm>
          <a:off x="2194368" y="583528"/>
          <a:ext cx="1297595" cy="1297595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Energy produced 1200 </a:t>
          </a:r>
          <a:r>
            <a:rPr lang="en-US" sz="1400" kern="1200" dirty="0" err="1" smtClean="0"/>
            <a:t>Twh</a:t>
          </a:r>
          <a:endParaRPr lang="en-US" sz="1400" kern="1200" dirty="0"/>
        </a:p>
      </dsp:txBody>
      <dsp:txXfrm>
        <a:off x="2384396" y="773556"/>
        <a:ext cx="917539" cy="9175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E5FF30-911E-4BA5-8562-33CE5BC99FD6}">
      <dsp:nvSpPr>
        <dsp:cNvPr id="0" name=""/>
        <dsp:cNvSpPr/>
      </dsp:nvSpPr>
      <dsp:spPr>
        <a:xfrm>
          <a:off x="0" y="1674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At par with global technological developments. World’s first smart meter jointly developed in India in 1988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World leaders in addressing Tamper &amp; fraud issues   </a:t>
          </a:r>
          <a:endParaRPr lang="en-IN" sz="1600" b="1" kern="1200" dirty="0">
            <a:solidFill>
              <a:schemeClr val="tx1"/>
            </a:solidFill>
          </a:endParaRPr>
        </a:p>
      </dsp:txBody>
      <dsp:txXfrm>
        <a:off x="35139" y="36813"/>
        <a:ext cx="8768922" cy="649546"/>
      </dsp:txXfrm>
    </dsp:sp>
    <dsp:sp modelId="{D7396B72-C9E0-4A4C-A97B-924DB98DB69F}">
      <dsp:nvSpPr>
        <dsp:cNvPr id="0" name=""/>
        <dsp:cNvSpPr/>
      </dsp:nvSpPr>
      <dsp:spPr>
        <a:xfrm>
          <a:off x="0" y="732045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Comprehensive design and manufacturing capability in India : Around 25-30 million per yea</a:t>
          </a:r>
          <a:r>
            <a:rPr lang="en-US" altLang="en-US" sz="1600" b="0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r.</a:t>
          </a:r>
        </a:p>
      </dsp:txBody>
      <dsp:txXfrm>
        <a:off x="35139" y="767184"/>
        <a:ext cx="8768922" cy="649546"/>
      </dsp:txXfrm>
    </dsp:sp>
    <dsp:sp modelId="{0D85D4DC-BCDE-4965-8790-FD892F4C3B79}">
      <dsp:nvSpPr>
        <dsp:cNvPr id="0" name=""/>
        <dsp:cNvSpPr/>
      </dsp:nvSpPr>
      <dsp:spPr>
        <a:xfrm>
          <a:off x="0" y="1462416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Indian companies are ready with smart meters and have implemented AMI solutions in Developed and Developing economies. Smart meters exported out of India</a:t>
          </a:r>
        </a:p>
      </dsp:txBody>
      <dsp:txXfrm>
        <a:off x="35139" y="1497555"/>
        <a:ext cx="8768922" cy="649546"/>
      </dsp:txXfrm>
    </dsp:sp>
    <dsp:sp modelId="{662815A3-418F-4BAD-BD9D-8C546B772461}">
      <dsp:nvSpPr>
        <dsp:cNvPr id="0" name=""/>
        <dsp:cNvSpPr/>
      </dsp:nvSpPr>
      <dsp:spPr>
        <a:xfrm>
          <a:off x="0" y="2192787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1/3</a:t>
          </a:r>
          <a:r>
            <a:rPr lang="en-US" altLang="en-US" sz="1600" b="1" kern="1200" baseline="300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rd</a:t>
          </a: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 of global “Smart Meter”/Smart technologies design/</a:t>
          </a:r>
          <a:r>
            <a:rPr lang="en-US" altLang="en-US" sz="1600" b="1" kern="1200" dirty="0" err="1" smtClean="0">
              <a:solidFill>
                <a:schemeClr val="tx1"/>
              </a:solidFill>
              <a:ea typeface="ＭＳ Ｐゴシック" panose="020B0600070205080204" pitchFamily="34" charset="-128"/>
            </a:rPr>
            <a:t>Engg</a:t>
          </a: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. is based in India. </a:t>
          </a:r>
        </a:p>
      </dsp:txBody>
      <dsp:txXfrm>
        <a:off x="35139" y="2227926"/>
        <a:ext cx="8768922" cy="649546"/>
      </dsp:txXfrm>
    </dsp:sp>
    <dsp:sp modelId="{569E4483-7D74-446F-9A4D-8CFC86C0ED0C}">
      <dsp:nvSpPr>
        <dsp:cNvPr id="0" name=""/>
        <dsp:cNvSpPr/>
      </dsp:nvSpPr>
      <dsp:spPr>
        <a:xfrm>
          <a:off x="0" y="3038037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700k meters with switches deployed, began a decade ago in the country</a:t>
          </a:r>
          <a:r>
            <a:rPr lang="en-US" altLang="en-US" sz="16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. </a:t>
          </a:r>
        </a:p>
      </dsp:txBody>
      <dsp:txXfrm>
        <a:off x="35139" y="3073176"/>
        <a:ext cx="8768922" cy="649546"/>
      </dsp:txXfrm>
    </dsp:sp>
    <dsp:sp modelId="{29CF5430-DA53-5B4C-B59C-501705393004}">
      <dsp:nvSpPr>
        <dsp:cNvPr id="0" name=""/>
        <dsp:cNvSpPr/>
      </dsp:nvSpPr>
      <dsp:spPr>
        <a:xfrm>
          <a:off x="0" y="3653530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000" b="1" kern="1200" dirty="0" smtClean="0">
              <a:solidFill>
                <a:schemeClr val="tx1"/>
              </a:solidFill>
              <a:ea typeface="ＭＳ Ｐゴシック" panose="020B0600070205080204" pitchFamily="34" charset="-128"/>
            </a:rPr>
            <a:t>Around 5 million meters with various communication links working. Bulk supply points success. </a:t>
          </a:r>
          <a:endParaRPr lang="en-US" sz="2000" kern="1200" dirty="0"/>
        </a:p>
      </dsp:txBody>
      <dsp:txXfrm>
        <a:off x="35139" y="3688669"/>
        <a:ext cx="8768922" cy="649546"/>
      </dsp:txXfrm>
    </dsp:sp>
    <dsp:sp modelId="{4E13C95D-4E58-495C-A2CC-0AE885AB381B}">
      <dsp:nvSpPr>
        <dsp:cNvPr id="0" name=""/>
        <dsp:cNvSpPr/>
      </dsp:nvSpPr>
      <dsp:spPr>
        <a:xfrm>
          <a:off x="0" y="4385575"/>
          <a:ext cx="8839200" cy="719824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Discoms experienced </a:t>
          </a:r>
          <a:r>
            <a:rPr lang="en-IN" sz="1600" b="1" u="sng" kern="1200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rPr>
            <a:t>mixed success</a:t>
          </a:r>
          <a:r>
            <a:rPr lang="en-IN" sz="1600" b="1" kern="1200" dirty="0" smtClean="0">
              <a:solidFill>
                <a:srgbClr val="4C4793"/>
              </a:solidFill>
              <a:latin typeface="Arial" panose="020B0604020202020204" pitchFamily="34" charset="0"/>
              <a:cs typeface="Arial" panose="020B0604020202020204" pitchFamily="34" charset="0"/>
            </a:rPr>
            <a:t>. </a:t>
          </a:r>
          <a:r>
            <a:rPr lang="en-IN" sz="1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few really utilised the data. System integration challanges faced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altLang="en-US" sz="1600" b="0" kern="1200" dirty="0" smtClean="0">
            <a:solidFill>
              <a:schemeClr val="tx1"/>
            </a:solidFill>
            <a:ea typeface="ＭＳ Ｐゴシック" panose="020B0600070205080204" pitchFamily="34" charset="-128"/>
          </a:endParaRPr>
        </a:p>
      </dsp:txBody>
      <dsp:txXfrm>
        <a:off x="35139" y="4420714"/>
        <a:ext cx="8768922" cy="649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D3C9C-260C-4E7F-B58A-2F23EB29777C}">
      <dsp:nvSpPr>
        <dsp:cNvPr id="0" name=""/>
        <dsp:cNvSpPr/>
      </dsp:nvSpPr>
      <dsp:spPr>
        <a:xfrm>
          <a:off x="3242907" y="2072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24x 7 power supply</a:t>
          </a:r>
          <a:endParaRPr lang="en-US" sz="1600" kern="1200" dirty="0"/>
        </a:p>
      </dsp:txBody>
      <dsp:txXfrm>
        <a:off x="3815516" y="2072"/>
        <a:ext cx="1145218" cy="1582071"/>
      </dsp:txXfrm>
    </dsp:sp>
    <dsp:sp modelId="{6616EC61-D0CA-4327-B374-B4191B4E6ECD}">
      <dsp:nvSpPr>
        <dsp:cNvPr id="0" name=""/>
        <dsp:cNvSpPr/>
      </dsp:nvSpPr>
      <dsp:spPr>
        <a:xfrm rot="3600000">
          <a:off x="4996768" y="1014663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Transparency</a:t>
          </a:r>
          <a:endParaRPr lang="en-US" sz="1600" kern="1200" dirty="0"/>
        </a:p>
      </dsp:txBody>
      <dsp:txXfrm rot="-5400000">
        <a:off x="5496266" y="1316987"/>
        <a:ext cx="1582071" cy="1145218"/>
      </dsp:txXfrm>
    </dsp:sp>
    <dsp:sp modelId="{E5948A74-D44E-468B-B72F-D892C82BBE11}">
      <dsp:nvSpPr>
        <dsp:cNvPr id="0" name=""/>
        <dsp:cNvSpPr/>
      </dsp:nvSpPr>
      <dsp:spPr>
        <a:xfrm rot="7200000">
          <a:off x="4996768" y="3039847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Reduced theft - AT&amp;C losses </a:t>
          </a:r>
          <a:endParaRPr lang="en-US" sz="1600" kern="1200" dirty="0"/>
        </a:p>
      </dsp:txBody>
      <dsp:txXfrm rot="-5400000">
        <a:off x="5496266" y="3509966"/>
        <a:ext cx="1582071" cy="1145218"/>
      </dsp:txXfrm>
    </dsp:sp>
    <dsp:sp modelId="{3D4E8A65-651C-4E94-AA42-666B46518D8C}">
      <dsp:nvSpPr>
        <dsp:cNvPr id="0" name=""/>
        <dsp:cNvSpPr/>
      </dsp:nvSpPr>
      <dsp:spPr>
        <a:xfrm rot="10800000">
          <a:off x="3242907" y="4052439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Improved customer services </a:t>
          </a:r>
          <a:endParaRPr lang="en-US" sz="1600" kern="1200" dirty="0"/>
        </a:p>
      </dsp:txBody>
      <dsp:txXfrm rot="10800000">
        <a:off x="3815516" y="4388030"/>
        <a:ext cx="1145218" cy="1582071"/>
      </dsp:txXfrm>
    </dsp:sp>
    <dsp:sp modelId="{EC98BD84-24F5-4232-84D5-CD0FAF0D134E}">
      <dsp:nvSpPr>
        <dsp:cNvPr id="0" name=""/>
        <dsp:cNvSpPr/>
      </dsp:nvSpPr>
      <dsp:spPr>
        <a:xfrm rot="14400000">
          <a:off x="1489047" y="3039847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Integration with renewable </a:t>
          </a:r>
          <a:endParaRPr lang="en-US" sz="1600" kern="1200" dirty="0"/>
        </a:p>
      </dsp:txBody>
      <dsp:txXfrm rot="5400000">
        <a:off x="1697915" y="3509966"/>
        <a:ext cx="1582071" cy="1145218"/>
      </dsp:txXfrm>
    </dsp:sp>
    <dsp:sp modelId="{92CE9918-93EE-44C2-85ED-D664F07455D1}">
      <dsp:nvSpPr>
        <dsp:cNvPr id="0" name=""/>
        <dsp:cNvSpPr/>
      </dsp:nvSpPr>
      <dsp:spPr>
        <a:xfrm rot="18000000">
          <a:off x="1489047" y="1014663"/>
          <a:ext cx="2290436" cy="191766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load Management </a:t>
          </a:r>
          <a:endParaRPr lang="en-US" sz="1600" kern="1200" dirty="0"/>
        </a:p>
      </dsp:txBody>
      <dsp:txXfrm rot="5400000">
        <a:off x="1697915" y="1316987"/>
        <a:ext cx="1582071" cy="11452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31638-B1E6-4AFE-BDDF-07EF45595EA9}">
      <dsp:nvSpPr>
        <dsp:cNvPr id="0" name=""/>
        <dsp:cNvSpPr/>
      </dsp:nvSpPr>
      <dsp:spPr>
        <a:xfrm>
          <a:off x="7196958" y="1907187"/>
          <a:ext cx="183674" cy="1307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07779"/>
              </a:lnTo>
              <a:lnTo>
                <a:pt x="183674" y="1307779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18450-57C7-4CCC-A44F-2DA1D7535E55}">
      <dsp:nvSpPr>
        <dsp:cNvPr id="0" name=""/>
        <dsp:cNvSpPr/>
      </dsp:nvSpPr>
      <dsp:spPr>
        <a:xfrm>
          <a:off x="7196958" y="1907187"/>
          <a:ext cx="125011" cy="513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754"/>
              </a:lnTo>
              <a:lnTo>
                <a:pt x="125011" y="513754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CBC85-F660-4C07-8F8B-BC5FA4F36B49}">
      <dsp:nvSpPr>
        <dsp:cNvPr id="0" name=""/>
        <dsp:cNvSpPr/>
      </dsp:nvSpPr>
      <dsp:spPr>
        <a:xfrm>
          <a:off x="4425472" y="1058073"/>
          <a:ext cx="2095554" cy="589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9991"/>
              </a:lnTo>
              <a:lnTo>
                <a:pt x="2095554" y="589991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E3FC0-B0D4-4922-ABDE-00CD0E86A6A9}">
      <dsp:nvSpPr>
        <dsp:cNvPr id="0" name=""/>
        <dsp:cNvSpPr/>
      </dsp:nvSpPr>
      <dsp:spPr>
        <a:xfrm>
          <a:off x="5506920" y="2589337"/>
          <a:ext cx="224046" cy="15181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8127"/>
              </a:lnTo>
              <a:lnTo>
                <a:pt x="224046" y="1518127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A8094B-D560-41E2-A3F7-A3FB81AE4C71}">
      <dsp:nvSpPr>
        <dsp:cNvPr id="0" name=""/>
        <dsp:cNvSpPr/>
      </dsp:nvSpPr>
      <dsp:spPr>
        <a:xfrm>
          <a:off x="5506920" y="2589337"/>
          <a:ext cx="228257" cy="657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7510"/>
              </a:lnTo>
              <a:lnTo>
                <a:pt x="228257" y="657510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0E0C46-8E1A-439E-ADA8-E7D895BE92F6}">
      <dsp:nvSpPr>
        <dsp:cNvPr id="0" name=""/>
        <dsp:cNvSpPr/>
      </dsp:nvSpPr>
      <dsp:spPr>
        <a:xfrm>
          <a:off x="4640951" y="1799394"/>
          <a:ext cx="274954" cy="565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457"/>
              </a:lnTo>
              <a:lnTo>
                <a:pt x="274954" y="565457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B06BA-F965-44C9-ADA6-6CDA2523A363}">
      <dsp:nvSpPr>
        <dsp:cNvPr id="0" name=""/>
        <dsp:cNvSpPr/>
      </dsp:nvSpPr>
      <dsp:spPr>
        <a:xfrm>
          <a:off x="3745360" y="2587079"/>
          <a:ext cx="138112" cy="15850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5064"/>
              </a:lnTo>
              <a:lnTo>
                <a:pt x="138112" y="1585064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CED84-DCAD-417B-A070-379006EB9C32}">
      <dsp:nvSpPr>
        <dsp:cNvPr id="0" name=""/>
        <dsp:cNvSpPr/>
      </dsp:nvSpPr>
      <dsp:spPr>
        <a:xfrm>
          <a:off x="3745360" y="2587079"/>
          <a:ext cx="131925" cy="6964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6422"/>
              </a:lnTo>
              <a:lnTo>
                <a:pt x="131925" y="696422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C46A21-0A1A-4163-A07D-5EE4AB70EC4E}">
      <dsp:nvSpPr>
        <dsp:cNvPr id="0" name=""/>
        <dsp:cNvSpPr/>
      </dsp:nvSpPr>
      <dsp:spPr>
        <a:xfrm>
          <a:off x="4336373" y="1799394"/>
          <a:ext cx="304578" cy="563199"/>
        </a:xfrm>
        <a:custGeom>
          <a:avLst/>
          <a:gdLst/>
          <a:ahLst/>
          <a:cxnLst/>
          <a:rect l="0" t="0" r="0" b="0"/>
          <a:pathLst>
            <a:path>
              <a:moveTo>
                <a:pt x="304578" y="0"/>
              </a:moveTo>
              <a:lnTo>
                <a:pt x="304578" y="563199"/>
              </a:lnTo>
              <a:lnTo>
                <a:pt x="0" y="563199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5DCBF-7836-4A76-B373-3C5848162DCF}">
      <dsp:nvSpPr>
        <dsp:cNvPr id="0" name=""/>
        <dsp:cNvSpPr/>
      </dsp:nvSpPr>
      <dsp:spPr>
        <a:xfrm>
          <a:off x="3965020" y="1058073"/>
          <a:ext cx="460452" cy="482198"/>
        </a:xfrm>
        <a:custGeom>
          <a:avLst/>
          <a:gdLst/>
          <a:ahLst/>
          <a:cxnLst/>
          <a:rect l="0" t="0" r="0" b="0"/>
          <a:pathLst>
            <a:path>
              <a:moveTo>
                <a:pt x="460452" y="0"/>
              </a:moveTo>
              <a:lnTo>
                <a:pt x="0" y="482198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3072D3-FF2B-47CE-876D-91CE7A99B74E}">
      <dsp:nvSpPr>
        <dsp:cNvPr id="0" name=""/>
        <dsp:cNvSpPr/>
      </dsp:nvSpPr>
      <dsp:spPr>
        <a:xfrm>
          <a:off x="2061042" y="2547278"/>
          <a:ext cx="137672" cy="1606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475"/>
              </a:lnTo>
              <a:lnTo>
                <a:pt x="137672" y="1606475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C1816-7868-426E-8B29-D75A0CDC9DA4}">
      <dsp:nvSpPr>
        <dsp:cNvPr id="0" name=""/>
        <dsp:cNvSpPr/>
      </dsp:nvSpPr>
      <dsp:spPr>
        <a:xfrm>
          <a:off x="2061042" y="2547278"/>
          <a:ext cx="121743" cy="725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5399"/>
              </a:lnTo>
              <a:lnTo>
                <a:pt x="121743" y="725399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E88F36-6CF2-4A8C-912D-D25B52554667}">
      <dsp:nvSpPr>
        <dsp:cNvPr id="0" name=""/>
        <dsp:cNvSpPr/>
      </dsp:nvSpPr>
      <dsp:spPr>
        <a:xfrm>
          <a:off x="1306032" y="1799398"/>
          <a:ext cx="163996" cy="523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393"/>
              </a:lnTo>
              <a:lnTo>
                <a:pt x="163996" y="523393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B3660-F583-4C1E-9C33-C7FE077D06F8}">
      <dsp:nvSpPr>
        <dsp:cNvPr id="0" name=""/>
        <dsp:cNvSpPr/>
      </dsp:nvSpPr>
      <dsp:spPr>
        <a:xfrm>
          <a:off x="591013" y="2547278"/>
          <a:ext cx="151272" cy="2345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770"/>
              </a:lnTo>
              <a:lnTo>
                <a:pt x="151272" y="2345770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06ADFD-D71F-4F1F-92EF-906506D0039B}">
      <dsp:nvSpPr>
        <dsp:cNvPr id="0" name=""/>
        <dsp:cNvSpPr/>
      </dsp:nvSpPr>
      <dsp:spPr>
        <a:xfrm>
          <a:off x="591013" y="2547278"/>
          <a:ext cx="179512" cy="15898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9818"/>
              </a:lnTo>
              <a:lnTo>
                <a:pt x="179512" y="1589818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0805F-735D-4422-9689-F9EC66041FF1}">
      <dsp:nvSpPr>
        <dsp:cNvPr id="0" name=""/>
        <dsp:cNvSpPr/>
      </dsp:nvSpPr>
      <dsp:spPr>
        <a:xfrm>
          <a:off x="591013" y="2547278"/>
          <a:ext cx="143864" cy="714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74"/>
              </a:lnTo>
              <a:lnTo>
                <a:pt x="143864" y="714274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748C94-60AD-488F-8E89-8CCF81BACE5D}">
      <dsp:nvSpPr>
        <dsp:cNvPr id="0" name=""/>
        <dsp:cNvSpPr/>
      </dsp:nvSpPr>
      <dsp:spPr>
        <a:xfrm>
          <a:off x="1182026" y="1799398"/>
          <a:ext cx="124006" cy="523393"/>
        </a:xfrm>
        <a:custGeom>
          <a:avLst/>
          <a:gdLst/>
          <a:ahLst/>
          <a:cxnLst/>
          <a:rect l="0" t="0" r="0" b="0"/>
          <a:pathLst>
            <a:path>
              <a:moveTo>
                <a:pt x="124006" y="0"/>
              </a:moveTo>
              <a:lnTo>
                <a:pt x="124006" y="523393"/>
              </a:lnTo>
              <a:lnTo>
                <a:pt x="0" y="523393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AF8EC-FEC4-44EF-B79B-3D9370ECB05E}">
      <dsp:nvSpPr>
        <dsp:cNvPr id="0" name=""/>
        <dsp:cNvSpPr/>
      </dsp:nvSpPr>
      <dsp:spPr>
        <a:xfrm>
          <a:off x="1981964" y="1058073"/>
          <a:ext cx="2443507" cy="482202"/>
        </a:xfrm>
        <a:custGeom>
          <a:avLst/>
          <a:gdLst/>
          <a:ahLst/>
          <a:cxnLst/>
          <a:rect l="0" t="0" r="0" b="0"/>
          <a:pathLst>
            <a:path>
              <a:moveTo>
                <a:pt x="2443507" y="0"/>
              </a:moveTo>
              <a:lnTo>
                <a:pt x="2443507" y="482202"/>
              </a:lnTo>
              <a:lnTo>
                <a:pt x="0" y="482202"/>
              </a:lnTo>
            </a:path>
          </a:pathLst>
        </a:custGeom>
        <a:noFill/>
        <a:ln w="9525" cap="flat" cmpd="sng" algn="ctr">
          <a:solidFill>
            <a:srgbClr val="4C479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D951BF-C4D7-4295-BBF8-5176CF2A1AE8}">
      <dsp:nvSpPr>
        <dsp:cNvPr id="0" name=""/>
        <dsp:cNvSpPr/>
      </dsp:nvSpPr>
      <dsp:spPr>
        <a:xfrm>
          <a:off x="2878489" y="520631"/>
          <a:ext cx="3093964" cy="537441"/>
        </a:xfrm>
        <a:prstGeom prst="rect">
          <a:avLst/>
        </a:prstGeom>
        <a:noFill/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Revenue Losses </a:t>
          </a:r>
          <a:endParaRPr lang="en-US" sz="22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878489" y="520631"/>
        <a:ext cx="3093964" cy="537441"/>
      </dsp:txXfrm>
    </dsp:sp>
    <dsp:sp modelId="{3BEFFB62-F5FC-4D1C-9F91-9A9C6F951BB0}">
      <dsp:nvSpPr>
        <dsp:cNvPr id="0" name=""/>
        <dsp:cNvSpPr/>
      </dsp:nvSpPr>
      <dsp:spPr>
        <a:xfrm>
          <a:off x="630100" y="1281154"/>
          <a:ext cx="1351863" cy="518243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Non-Technical Losses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0100" y="1281154"/>
        <a:ext cx="1351863" cy="518243"/>
      </dsp:txXfrm>
    </dsp:sp>
    <dsp:sp modelId="{416F895C-CA17-4B30-B6FB-BC0BBF15961B}">
      <dsp:nvSpPr>
        <dsp:cNvPr id="0" name=""/>
        <dsp:cNvSpPr/>
      </dsp:nvSpPr>
      <dsp:spPr>
        <a:xfrm>
          <a:off x="0" y="2098306"/>
          <a:ext cx="1182026" cy="448972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Metering  Related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098306"/>
        <a:ext cx="1182026" cy="448972"/>
      </dsp:txXfrm>
    </dsp:sp>
    <dsp:sp modelId="{8CACB900-1894-4F15-B03A-A247A551C0C9}">
      <dsp:nvSpPr>
        <dsp:cNvPr id="0" name=""/>
        <dsp:cNvSpPr/>
      </dsp:nvSpPr>
      <dsp:spPr>
        <a:xfrm>
          <a:off x="734877" y="3037066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Errors &amp; defects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4877" y="3037066"/>
        <a:ext cx="897944" cy="448972"/>
      </dsp:txXfrm>
    </dsp:sp>
    <dsp:sp modelId="{BF52FC49-327A-45BD-8D56-60AA7FD951BB}">
      <dsp:nvSpPr>
        <dsp:cNvPr id="0" name=""/>
        <dsp:cNvSpPr/>
      </dsp:nvSpPr>
      <dsp:spPr>
        <a:xfrm>
          <a:off x="770525" y="3912610"/>
          <a:ext cx="897944" cy="44897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Data Fraud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70525" y="3912610"/>
        <a:ext cx="897944" cy="448972"/>
      </dsp:txXfrm>
    </dsp:sp>
    <dsp:sp modelId="{1A2B1071-C61B-4120-8532-80B9CFCFF952}">
      <dsp:nvSpPr>
        <dsp:cNvPr id="0" name=""/>
        <dsp:cNvSpPr/>
      </dsp:nvSpPr>
      <dsp:spPr>
        <a:xfrm>
          <a:off x="742285" y="4668563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Tamper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42285" y="4668563"/>
        <a:ext cx="897944" cy="448972"/>
      </dsp:txXfrm>
    </dsp:sp>
    <dsp:sp modelId="{646C9491-E8BA-4F11-BF8D-E2A8397B20EB}">
      <dsp:nvSpPr>
        <dsp:cNvPr id="0" name=""/>
        <dsp:cNvSpPr/>
      </dsp:nvSpPr>
      <dsp:spPr>
        <a:xfrm>
          <a:off x="1470028" y="2098306"/>
          <a:ext cx="1182026" cy="448972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Other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70028" y="2098306"/>
        <a:ext cx="1182026" cy="448972"/>
      </dsp:txXfrm>
    </dsp:sp>
    <dsp:sp modelId="{3737CA0F-94F7-4603-B167-8BCE57B27F0E}">
      <dsp:nvSpPr>
        <dsp:cNvPr id="0" name=""/>
        <dsp:cNvSpPr/>
      </dsp:nvSpPr>
      <dsp:spPr>
        <a:xfrm>
          <a:off x="2182785" y="3048191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Unmetered supplies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82785" y="3048191"/>
        <a:ext cx="897944" cy="448972"/>
      </dsp:txXfrm>
    </dsp:sp>
    <dsp:sp modelId="{B1637285-51A8-4A80-A6FD-FD5AC61524A2}">
      <dsp:nvSpPr>
        <dsp:cNvPr id="0" name=""/>
        <dsp:cNvSpPr/>
      </dsp:nvSpPr>
      <dsp:spPr>
        <a:xfrm>
          <a:off x="2198714" y="3929267"/>
          <a:ext cx="897944" cy="44897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Illegal connections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98714" y="3929267"/>
        <a:ext cx="897944" cy="448972"/>
      </dsp:txXfrm>
    </dsp:sp>
    <dsp:sp modelId="{1780BC4A-C27A-4305-BF04-1DB380EF17A8}">
      <dsp:nvSpPr>
        <dsp:cNvPr id="0" name=""/>
        <dsp:cNvSpPr/>
      </dsp:nvSpPr>
      <dsp:spPr>
        <a:xfrm>
          <a:off x="3965020" y="1281150"/>
          <a:ext cx="1351863" cy="518243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Commercial Losses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65020" y="1281150"/>
        <a:ext cx="1351863" cy="518243"/>
      </dsp:txXfrm>
    </dsp:sp>
    <dsp:sp modelId="{F4F02DA8-656B-4C09-9125-12030BFA814A}">
      <dsp:nvSpPr>
        <dsp:cNvPr id="0" name=""/>
        <dsp:cNvSpPr/>
      </dsp:nvSpPr>
      <dsp:spPr>
        <a:xfrm>
          <a:off x="3154347" y="2138107"/>
          <a:ext cx="1182026" cy="448972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Commercial Practice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4347" y="2138107"/>
        <a:ext cx="1182026" cy="448972"/>
      </dsp:txXfrm>
    </dsp:sp>
    <dsp:sp modelId="{7F699295-DE0E-40DA-8BF5-922506401F7E}">
      <dsp:nvSpPr>
        <dsp:cNvPr id="0" name=""/>
        <dsp:cNvSpPr/>
      </dsp:nvSpPr>
      <dsp:spPr>
        <a:xfrm>
          <a:off x="3877286" y="3059016"/>
          <a:ext cx="897944" cy="448972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Data Flows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77286" y="3059016"/>
        <a:ext cx="897944" cy="448972"/>
      </dsp:txXfrm>
    </dsp:sp>
    <dsp:sp modelId="{480045E5-68B9-4C1E-8333-1C10F9106D65}">
      <dsp:nvSpPr>
        <dsp:cNvPr id="0" name=""/>
        <dsp:cNvSpPr/>
      </dsp:nvSpPr>
      <dsp:spPr>
        <a:xfrm>
          <a:off x="3883473" y="3947657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Long Cash Cycle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83473" y="3947657"/>
        <a:ext cx="897944" cy="448972"/>
      </dsp:txXfrm>
    </dsp:sp>
    <dsp:sp modelId="{24FAB54F-1FC5-4F1C-B7BE-E6A4C7691027}">
      <dsp:nvSpPr>
        <dsp:cNvPr id="0" name=""/>
        <dsp:cNvSpPr/>
      </dsp:nvSpPr>
      <dsp:spPr>
        <a:xfrm>
          <a:off x="4915906" y="2140365"/>
          <a:ext cx="1182026" cy="448972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Debt Management</a:t>
          </a:r>
          <a:endParaRPr lang="en-U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915906" y="2140365"/>
        <a:ext cx="1182026" cy="448972"/>
      </dsp:txXfrm>
    </dsp:sp>
    <dsp:sp modelId="{26DB619A-E23B-4646-BCE3-337A10712E0D}">
      <dsp:nvSpPr>
        <dsp:cNvPr id="0" name=""/>
        <dsp:cNvSpPr/>
      </dsp:nvSpPr>
      <dsp:spPr>
        <a:xfrm>
          <a:off x="5735177" y="3022362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Won’t  Pay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35177" y="3022362"/>
        <a:ext cx="897944" cy="448972"/>
      </dsp:txXfrm>
    </dsp:sp>
    <dsp:sp modelId="{FDF5BAF0-EEDF-4586-BFD9-5A93AA23EE2A}">
      <dsp:nvSpPr>
        <dsp:cNvPr id="0" name=""/>
        <dsp:cNvSpPr/>
      </dsp:nvSpPr>
      <dsp:spPr>
        <a:xfrm>
          <a:off x="5730966" y="3882978"/>
          <a:ext cx="897944" cy="448972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Can’t Pay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30966" y="3882978"/>
        <a:ext cx="897944" cy="448972"/>
      </dsp:txXfrm>
    </dsp:sp>
    <dsp:sp modelId="{141C04E1-1400-4FB8-9A81-10FEAC4C9929}">
      <dsp:nvSpPr>
        <dsp:cNvPr id="0" name=""/>
        <dsp:cNvSpPr/>
      </dsp:nvSpPr>
      <dsp:spPr>
        <a:xfrm>
          <a:off x="6521026" y="1388943"/>
          <a:ext cx="1351863" cy="518243"/>
        </a:xfrm>
        <a:prstGeom prst="rect">
          <a:avLst/>
        </a:prstGeom>
        <a:solidFill>
          <a:schemeClr val="bg1"/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Technical Losses </a:t>
          </a:r>
          <a:endParaRPr lang="en-U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521026" y="1388943"/>
        <a:ext cx="1351863" cy="518243"/>
      </dsp:txXfrm>
    </dsp:sp>
    <dsp:sp modelId="{15B7B7CF-17A0-44D3-8A5D-D94CD235F6FB}">
      <dsp:nvSpPr>
        <dsp:cNvPr id="0" name=""/>
        <dsp:cNvSpPr/>
      </dsp:nvSpPr>
      <dsp:spPr>
        <a:xfrm>
          <a:off x="7321970" y="2196455"/>
          <a:ext cx="1182026" cy="44897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Unavoidable Losses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21970" y="2196455"/>
        <a:ext cx="1182026" cy="448972"/>
      </dsp:txXfrm>
    </dsp:sp>
    <dsp:sp modelId="{6BB07D6E-7980-4BCA-AA6E-D5C67626D62F}">
      <dsp:nvSpPr>
        <dsp:cNvPr id="0" name=""/>
        <dsp:cNvSpPr/>
      </dsp:nvSpPr>
      <dsp:spPr>
        <a:xfrm>
          <a:off x="7380633" y="2990480"/>
          <a:ext cx="1113836" cy="448972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>
          <a:solidFill>
            <a:schemeClr val="bg1">
              <a:lumMod val="85000"/>
            </a:schemeClr>
          </a:solidFill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Avoidable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Losses</a:t>
          </a:r>
          <a:endParaRPr lang="en-US" sz="12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380633" y="2990480"/>
        <a:ext cx="1113836" cy="4489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B34402-EC4E-45A6-8656-C911F2758879}">
      <dsp:nvSpPr>
        <dsp:cNvPr id="0" name=""/>
        <dsp:cNvSpPr/>
      </dsp:nvSpPr>
      <dsp:spPr>
        <a:xfrm>
          <a:off x="0" y="308903"/>
          <a:ext cx="8839200" cy="1247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6020" tIns="374904" rIns="68602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ＭＳ Ｐゴシック" panose="020B0600070205080204" pitchFamily="34" charset="-128"/>
            </a:rPr>
            <a:t>2 years back 14 smart grid pilots started. 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ＭＳ Ｐゴシック" panose="020B0600070205080204" pitchFamily="34" charset="-128"/>
            </a:rPr>
            <a:t>Focus more on Smart metering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ＭＳ Ｐゴシック" panose="020B0600070205080204" pitchFamily="34" charset="-128"/>
            </a:rPr>
            <a:t>RFPs floated for approx. 300k Smart meters</a:t>
          </a:r>
          <a:endParaRPr lang="en-IN" sz="1600" kern="1200" dirty="0"/>
        </a:p>
      </dsp:txBody>
      <dsp:txXfrm>
        <a:off x="0" y="308903"/>
        <a:ext cx="8839200" cy="1247400"/>
      </dsp:txXfrm>
    </dsp:sp>
    <dsp:sp modelId="{1F6044FD-1E0F-4A50-90B7-9A90FE5903B4}">
      <dsp:nvSpPr>
        <dsp:cNvPr id="0" name=""/>
        <dsp:cNvSpPr/>
      </dsp:nvSpPr>
      <dsp:spPr>
        <a:xfrm>
          <a:off x="441960" y="43223"/>
          <a:ext cx="618744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Smart Gird Pilots</a:t>
          </a:r>
          <a:endParaRPr lang="en-IN" sz="20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67899" y="69162"/>
        <a:ext cx="6135562" cy="479482"/>
      </dsp:txXfrm>
    </dsp:sp>
    <dsp:sp modelId="{626BAD6E-DFA7-487B-8DDB-3CF2A746A826}">
      <dsp:nvSpPr>
        <dsp:cNvPr id="0" name=""/>
        <dsp:cNvSpPr/>
      </dsp:nvSpPr>
      <dsp:spPr>
        <a:xfrm>
          <a:off x="0" y="1919183"/>
          <a:ext cx="8839200" cy="9922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6020" tIns="374904" rIns="68602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ＭＳ Ｐゴシック" panose="020B0600070205080204" pitchFamily="34" charset="-128"/>
            </a:rPr>
            <a:t>Orders decided for approx. 150K Smart Meters.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ＭＳ Ｐゴシック" panose="020B0600070205080204" pitchFamily="34" charset="-128"/>
            </a:rPr>
            <a:t>Unfortunately, revenue could only be recognized for 5k Meters</a:t>
          </a:r>
          <a:endParaRPr lang="en-IN" sz="1600" kern="1200" dirty="0"/>
        </a:p>
      </dsp:txBody>
      <dsp:txXfrm>
        <a:off x="0" y="1919183"/>
        <a:ext cx="8839200" cy="992250"/>
      </dsp:txXfrm>
    </dsp:sp>
    <dsp:sp modelId="{B802FA08-B5EE-478B-B05C-6CD2C5FF2FE0}">
      <dsp:nvSpPr>
        <dsp:cNvPr id="0" name=""/>
        <dsp:cNvSpPr/>
      </dsp:nvSpPr>
      <dsp:spPr>
        <a:xfrm>
          <a:off x="441960" y="1653503"/>
          <a:ext cx="618744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In FY 15-16</a:t>
          </a:r>
          <a:endParaRPr lang="en-IN" sz="20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67899" y="1679442"/>
        <a:ext cx="6135562" cy="479482"/>
      </dsp:txXfrm>
    </dsp:sp>
    <dsp:sp modelId="{2CCF751E-F1A1-4F56-9B33-AF1DBDF9F53E}">
      <dsp:nvSpPr>
        <dsp:cNvPr id="0" name=""/>
        <dsp:cNvSpPr/>
      </dsp:nvSpPr>
      <dsp:spPr>
        <a:xfrm>
          <a:off x="0" y="3281319"/>
          <a:ext cx="8839200" cy="1757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6020" tIns="374904" rIns="686020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Arial" panose="020B0604020202020204" pitchFamily="34" charset="0"/>
            </a:rPr>
            <a:t>Lack of standard specification of meter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Arial" panose="020B0604020202020204" pitchFamily="34" charset="0"/>
            </a:rPr>
            <a:t>Selection of communication technology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Arial" panose="020B0604020202020204" pitchFamily="34" charset="0"/>
            </a:rPr>
            <a:t>Regulatory support missing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Arial" panose="020B0604020202020204" pitchFamily="34" charset="0"/>
            </a:rPr>
            <a:t>SLA not being achieved, field issues etc..</a:t>
          </a:r>
          <a:endParaRPr lang="en-IN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1600" kern="1200" dirty="0" smtClean="0">
              <a:ea typeface="Arial" panose="020B0604020202020204" pitchFamily="34" charset="0"/>
            </a:rPr>
            <a:t>All are new entrants.</a:t>
          </a:r>
          <a:endParaRPr lang="en-IN" sz="1600" kern="1200" dirty="0"/>
        </a:p>
      </dsp:txBody>
      <dsp:txXfrm>
        <a:off x="0" y="3281319"/>
        <a:ext cx="8839200" cy="1757700"/>
      </dsp:txXfrm>
    </dsp:sp>
    <dsp:sp modelId="{A41DA153-95E7-4067-A90A-43F29B334BD3}">
      <dsp:nvSpPr>
        <dsp:cNvPr id="0" name=""/>
        <dsp:cNvSpPr/>
      </dsp:nvSpPr>
      <dsp:spPr>
        <a:xfrm>
          <a:off x="441960" y="3008634"/>
          <a:ext cx="6187440" cy="53136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3871" tIns="0" rIns="233871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cap="none" spc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rPr>
            <a:t>Issues / challenges</a:t>
          </a:r>
          <a:endParaRPr lang="en-IN" sz="2000" b="1" kern="1200" cap="none" spc="0" dirty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dsp:txBody>
      <dsp:txXfrm>
        <a:off x="467899" y="3034573"/>
        <a:ext cx="6135562" cy="47948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42488D-23F1-4D91-82A2-9B1E3B6BBB17}">
      <dsp:nvSpPr>
        <dsp:cNvPr id="0" name=""/>
        <dsp:cNvSpPr/>
      </dsp:nvSpPr>
      <dsp:spPr>
        <a:xfrm rot="16200000">
          <a:off x="849709" y="-849709"/>
          <a:ext cx="2682081" cy="4381500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cs typeface="ＭＳ Ｐゴシック" charset="0"/>
            </a:rPr>
            <a:t>Challenge with utilities:</a:t>
          </a:r>
          <a:endParaRPr lang="en-IN" sz="24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ea typeface="ＭＳ Ｐゴシック" charset="0"/>
              <a:cs typeface="ＭＳ Ｐゴシック" charset="0"/>
            </a:rPr>
            <a:t>Improve revenue and reduce losses : Credit management</a:t>
          </a:r>
          <a:endParaRPr lang="en-US" sz="1800" kern="1200" dirty="0">
            <a:ea typeface="ＭＳ Ｐゴシック" charset="0"/>
            <a:cs typeface="ＭＳ Ｐゴシック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ea typeface="ＭＳ Ｐゴシック" charset="0"/>
              <a:cs typeface="ＭＳ Ｐゴシック" charset="0"/>
            </a:rPr>
            <a:t>Load / demand side management</a:t>
          </a:r>
          <a:endParaRPr lang="en-US" sz="1800" kern="1200" dirty="0" smtClean="0">
            <a:ea typeface="ＭＳ Ｐゴシック" charset="0"/>
            <a:cs typeface="ＭＳ Ｐゴシック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ea typeface="ＭＳ Ｐゴシック" charset="0"/>
              <a:cs typeface="ＭＳ Ｐゴシック" charset="0"/>
            </a:rPr>
            <a:t>Last mile (Distribution) is a constraint and many Discoms are loss making </a:t>
          </a:r>
          <a:endParaRPr lang="en-US" sz="1800" kern="1200" dirty="0">
            <a:ea typeface="ＭＳ Ｐゴシック" charset="0"/>
            <a:cs typeface="ＭＳ Ｐゴシック" charset="0"/>
          </a:endParaRPr>
        </a:p>
      </dsp:txBody>
      <dsp:txXfrm rot="5400000">
        <a:off x="0" y="0"/>
        <a:ext cx="4381500" cy="2011561"/>
      </dsp:txXfrm>
    </dsp:sp>
    <dsp:sp modelId="{F3BE44EF-9B10-4995-B042-65B531D337D6}">
      <dsp:nvSpPr>
        <dsp:cNvPr id="0" name=""/>
        <dsp:cNvSpPr/>
      </dsp:nvSpPr>
      <dsp:spPr>
        <a:xfrm>
          <a:off x="4381500" y="0"/>
          <a:ext cx="4381500" cy="2682081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/>
            <a:t>Complex meter design </a:t>
          </a:r>
          <a:endParaRPr lang="en-US" sz="2400" kern="1200" dirty="0">
            <a:ea typeface="ＭＳ Ｐゴシック" charset="0"/>
            <a:cs typeface="ＭＳ Ｐゴシック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Support of various revenue protection features: High theft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Customization based upon utilities specific requirements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L-1 buying low initial cost expected </a:t>
          </a:r>
        </a:p>
      </dsp:txBody>
      <dsp:txXfrm>
        <a:off x="4381500" y="0"/>
        <a:ext cx="4381500" cy="2011561"/>
      </dsp:txXfrm>
    </dsp:sp>
    <dsp:sp modelId="{4FEC1105-B676-4C7D-B0DA-AD52F29BB7B3}">
      <dsp:nvSpPr>
        <dsp:cNvPr id="0" name=""/>
        <dsp:cNvSpPr/>
      </dsp:nvSpPr>
      <dsp:spPr>
        <a:xfrm rot="10800000">
          <a:off x="0" y="2682081"/>
          <a:ext cx="4381500" cy="2682081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smtClean="0">
              <a:cs typeface="ＭＳ Ｐゴシック" charset="0"/>
            </a:rPr>
            <a:t>Poor electrical system condition due to: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rPr>
            <a:t>●   </a:t>
          </a:r>
          <a:r>
            <a:rPr lang="en-US" sz="1800" kern="1200" smtClean="0">
              <a:ea typeface="ＭＳ Ｐゴシック" charset="0"/>
              <a:cs typeface="ＭＳ Ｐゴシック" charset="0"/>
            </a:rPr>
            <a:t>Geography &amp; age of the network.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00" kern="1200" smtClean="0"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rPr>
            <a:t>●   </a:t>
          </a:r>
          <a:r>
            <a:rPr lang="en-US" sz="1800" kern="1200" smtClean="0">
              <a:ea typeface="ＭＳ Ｐゴシック" charset="0"/>
              <a:cs typeface="ＭＳ Ｐゴシック" charset="0"/>
            </a:rPr>
            <a:t>Surges, spikes and voltage variations </a:t>
          </a:r>
          <a:endParaRPr lang="en-IN" sz="1800" kern="1200" dirty="0">
            <a:ea typeface="ＭＳ Ｐゴシック" charset="0"/>
            <a:cs typeface="ＭＳ Ｐゴシック" charset="0"/>
          </a:endParaRPr>
        </a:p>
      </dsp:txBody>
      <dsp:txXfrm rot="10800000">
        <a:off x="0" y="3352601"/>
        <a:ext cx="4381500" cy="2011561"/>
      </dsp:txXfrm>
    </dsp:sp>
    <dsp:sp modelId="{864FC1A1-5A72-4D81-9E83-27CBA6977B7B}">
      <dsp:nvSpPr>
        <dsp:cNvPr id="0" name=""/>
        <dsp:cNvSpPr/>
      </dsp:nvSpPr>
      <dsp:spPr>
        <a:xfrm rot="5400000">
          <a:off x="5231209" y="1832372"/>
          <a:ext cx="2682081" cy="4381500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cs typeface="ＭＳ Ｐゴシック" charset="0"/>
            </a:rPr>
            <a:t>High ambient temperature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cs typeface="ＭＳ Ｐゴシック" charset="0"/>
            </a:rPr>
            <a:t>Dusty and humid in many areas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cs typeface="ＭＳ Ｐゴシック" charset="0"/>
            </a:rPr>
            <a:t>Poor installation practices </a:t>
          </a:r>
          <a:endParaRPr lang="en-IN" sz="2400" kern="1200" dirty="0"/>
        </a:p>
      </dsp:txBody>
      <dsp:txXfrm rot="-5400000">
        <a:off x="4381500" y="3352601"/>
        <a:ext cx="4381500" cy="2011561"/>
      </dsp:txXfrm>
    </dsp:sp>
    <dsp:sp modelId="{0FC32FBD-9158-48DE-96A3-3C9C4F61EC06}">
      <dsp:nvSpPr>
        <dsp:cNvPr id="0" name=""/>
        <dsp:cNvSpPr/>
      </dsp:nvSpPr>
      <dsp:spPr>
        <a:xfrm>
          <a:off x="2971804" y="2011561"/>
          <a:ext cx="2819390" cy="1341040"/>
        </a:xfrm>
        <a:prstGeom prst="roundRect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900" b="1" kern="1200" smtClean="0"/>
            <a:t>Challenges in Indian Contexts</a:t>
          </a:r>
          <a:endParaRPr lang="en-IN" sz="2900" b="1" kern="1200" dirty="0"/>
        </a:p>
      </dsp:txBody>
      <dsp:txXfrm>
        <a:off x="3037268" y="2077025"/>
        <a:ext cx="2688462" cy="12101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EF878B-9D3B-4E76-82A0-7C4589F6772F}">
      <dsp:nvSpPr>
        <dsp:cNvPr id="0" name=""/>
        <dsp:cNvSpPr/>
      </dsp:nvSpPr>
      <dsp:spPr>
        <a:xfrm>
          <a:off x="1758" y="0"/>
          <a:ext cx="1843589" cy="4770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USA</a:t>
          </a:r>
          <a:endParaRPr lang="en-IN" sz="2000" b="1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100 million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Around 100 USD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</dsp:txBody>
      <dsp:txXfrm>
        <a:off x="1758" y="1908174"/>
        <a:ext cx="1843589" cy="1908174"/>
      </dsp:txXfrm>
    </dsp:sp>
    <dsp:sp modelId="{2FC97610-359A-4CCE-86B4-D25B8AF57867}">
      <dsp:nvSpPr>
        <dsp:cNvPr id="0" name=""/>
        <dsp:cNvSpPr/>
      </dsp:nvSpPr>
      <dsp:spPr>
        <a:xfrm>
          <a:off x="129276" y="286226"/>
          <a:ext cx="1588555" cy="1588555"/>
        </a:xfrm>
        <a:prstGeom prst="ellipse">
          <a:avLst/>
        </a:prstGeom>
        <a:blipFill>
          <a:blip xmlns:r="http://schemas.openxmlformats.org/officeDocument/2006/relationships" r:embed="rId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952FC6C-1E7F-4E14-9EC4-A3E2BC109719}">
      <dsp:nvSpPr>
        <dsp:cNvPr id="0" name=""/>
        <dsp:cNvSpPr/>
      </dsp:nvSpPr>
      <dsp:spPr>
        <a:xfrm>
          <a:off x="1900656" y="0"/>
          <a:ext cx="1843589" cy="4770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United Kingdom</a:t>
          </a:r>
          <a:endParaRPr lang="en-IN" sz="2000" b="1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60 million 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Around 100 USD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</dsp:txBody>
      <dsp:txXfrm>
        <a:off x="1900656" y="1908174"/>
        <a:ext cx="1843589" cy="1908174"/>
      </dsp:txXfrm>
    </dsp:sp>
    <dsp:sp modelId="{50D09C30-2F9E-4F04-9B96-5E2AE1D1CDBC}">
      <dsp:nvSpPr>
        <dsp:cNvPr id="0" name=""/>
        <dsp:cNvSpPr/>
      </dsp:nvSpPr>
      <dsp:spPr>
        <a:xfrm>
          <a:off x="2028173" y="286226"/>
          <a:ext cx="1588555" cy="1588555"/>
        </a:xfrm>
        <a:prstGeom prst="ellipse">
          <a:avLst/>
        </a:prstGeom>
        <a:blipFill>
          <a:blip xmlns:r="http://schemas.openxmlformats.org/officeDocument/2006/relationships"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0348113-1185-48FC-8531-4F046AA30A83}">
      <dsp:nvSpPr>
        <dsp:cNvPr id="0" name=""/>
        <dsp:cNvSpPr/>
      </dsp:nvSpPr>
      <dsp:spPr>
        <a:xfrm>
          <a:off x="3799553" y="0"/>
          <a:ext cx="1843589" cy="4770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Australia</a:t>
          </a:r>
          <a:endParaRPr lang="en-IN" sz="2000" b="1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2.9 million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150-170 USD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</dsp:txBody>
      <dsp:txXfrm>
        <a:off x="3799553" y="1908174"/>
        <a:ext cx="1843589" cy="1908174"/>
      </dsp:txXfrm>
    </dsp:sp>
    <dsp:sp modelId="{6CF4A63B-B35B-40AC-B132-B15853D69DEF}">
      <dsp:nvSpPr>
        <dsp:cNvPr id="0" name=""/>
        <dsp:cNvSpPr/>
      </dsp:nvSpPr>
      <dsp:spPr>
        <a:xfrm>
          <a:off x="3927070" y="286226"/>
          <a:ext cx="1588555" cy="1588555"/>
        </a:xfrm>
        <a:prstGeom prst="ellipse">
          <a:avLst/>
        </a:prstGeom>
        <a:blipFill>
          <a:blip xmlns:r="http://schemas.openxmlformats.org/officeDocument/2006/relationships"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 l="-17000" r="-17000"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2131DFC3-6399-4322-ACAD-EE9E50572128}">
      <dsp:nvSpPr>
        <dsp:cNvPr id="0" name=""/>
        <dsp:cNvSpPr/>
      </dsp:nvSpPr>
      <dsp:spPr>
        <a:xfrm>
          <a:off x="5698451" y="0"/>
          <a:ext cx="1843589" cy="477043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1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N" sz="2000" b="1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France</a:t>
          </a:r>
          <a:endParaRPr lang="en-IN" sz="2000" b="1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Quantity 35 million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N" sz="1600" kern="1200" dirty="0" smtClean="0">
              <a:solidFill>
                <a:schemeClr val="accent4">
                  <a:lumMod val="85000"/>
                  <a:lumOff val="15000"/>
                </a:schemeClr>
              </a:solidFill>
            </a:rPr>
            <a:t>150-200 Euro </a:t>
          </a:r>
          <a:endParaRPr lang="en-IN" sz="1600" kern="1200" dirty="0">
            <a:solidFill>
              <a:schemeClr val="accent4">
                <a:lumMod val="85000"/>
                <a:lumOff val="15000"/>
              </a:schemeClr>
            </a:solidFill>
          </a:endParaRPr>
        </a:p>
      </dsp:txBody>
      <dsp:txXfrm>
        <a:off x="5698451" y="1908174"/>
        <a:ext cx="1843589" cy="1908174"/>
      </dsp:txXfrm>
    </dsp:sp>
    <dsp:sp modelId="{3408AFD5-EDDF-49E3-B427-4C18A7242343}">
      <dsp:nvSpPr>
        <dsp:cNvPr id="0" name=""/>
        <dsp:cNvSpPr/>
      </dsp:nvSpPr>
      <dsp:spPr>
        <a:xfrm>
          <a:off x="5825968" y="286226"/>
          <a:ext cx="1588555" cy="1588555"/>
        </a:xfrm>
        <a:prstGeom prst="ellipse">
          <a:avLst/>
        </a:prstGeom>
        <a:blipFill>
          <a:blip xmlns:r="http://schemas.openxmlformats.org/officeDocument/2006/relationships"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ln>
          <a:noFill/>
        </a:ln>
        <a:effectLst/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731C043-0866-4C4F-8B2D-273A075DB83B}">
      <dsp:nvSpPr>
        <dsp:cNvPr id="0" name=""/>
        <dsp:cNvSpPr/>
      </dsp:nvSpPr>
      <dsp:spPr>
        <a:xfrm>
          <a:off x="301751" y="3816349"/>
          <a:ext cx="6940296" cy="715565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CD079-B1A3-5E44-B1C8-ADEC3508280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E4646-B32B-7641-AC83-F5ACA20F4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8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7" y="6287687"/>
            <a:ext cx="1206234" cy="4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67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87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72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365125"/>
            <a:ext cx="1478756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93" y="365125"/>
            <a:ext cx="4321969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89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7" y="6287687"/>
            <a:ext cx="1206234" cy="4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39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7" y="6287687"/>
            <a:ext cx="1206234" cy="4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39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7" y="6287687"/>
            <a:ext cx="1206234" cy="4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39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91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752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43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91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0377" y="6287687"/>
            <a:ext cx="1206234" cy="43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239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296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7870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44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627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057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632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1416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079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280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93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93475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40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3205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011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134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89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93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32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494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598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068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4402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6918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10946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236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814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7249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160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4132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79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9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92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5" y="1825625"/>
            <a:ext cx="2900363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92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74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6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50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4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492E5-853F-4694-8548-4550CD72184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6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6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172CE-4E2B-4EB4-B3A7-27FC442B1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94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72" r:id="rId13"/>
    <p:sldLayoutId id="2147483685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D8780-8980-3845-8FF7-D6BE176F0BF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17C9D-38B2-9D46-AC4B-6F957FB81E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4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66073-519C-4D47-9945-57860756D813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3A999-74C2-6C4B-8372-BC4EAEDAD7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0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20355-65D4-9545-B851-05F739D48F3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A2F14-5215-6E41-B431-C287E4AA7A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8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19315" y="2066522"/>
            <a:ext cx="8302172" cy="1715265"/>
          </a:xfrm>
        </p:spPr>
        <p:txBody>
          <a:bodyPr rtlCol="0" anchor="t">
            <a:noAutofit/>
          </a:bodyPr>
          <a:lstStyle/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Smart Metering: To help </a:t>
            </a: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ndian   utilities address the revenue challenge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333430" y="4169809"/>
            <a:ext cx="7070725" cy="1347645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it-I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B. S. </a:t>
            </a:r>
            <a:r>
              <a:rPr lang="it-IT" sz="32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Babel</a:t>
            </a:r>
            <a:r>
              <a:rPr lang="it-IT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it-IT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President</a:t>
            </a:r>
            <a:r>
              <a:rPr lang="it-IT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, IEEMA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it-IT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Indian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it-IT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lectrical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it-IT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it-IT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lectronics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Mfg</a:t>
            </a:r>
            <a:r>
              <a:rPr lang="it-IT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it-IT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it-IT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ssociation</a:t>
            </a:r>
            <a:endParaRPr lang="it-IT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6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389869" y="1276496"/>
            <a:ext cx="8429576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 smtClean="0">
                <a:solidFill>
                  <a:srgbClr val="0D0D0D"/>
                </a:solidFill>
              </a:rPr>
              <a:t>UDAY</a:t>
            </a:r>
            <a:r>
              <a:rPr lang="en-US" sz="2000" dirty="0">
                <a:solidFill>
                  <a:srgbClr val="0D0D0D"/>
                </a:solidFill>
              </a:rPr>
              <a:t>, </a:t>
            </a:r>
            <a:r>
              <a:rPr lang="en-US" sz="2000" dirty="0" smtClean="0">
                <a:solidFill>
                  <a:srgbClr val="0D0D0D"/>
                </a:solidFill>
              </a:rPr>
              <a:t>innovative </a:t>
            </a:r>
            <a:r>
              <a:rPr lang="en-US" sz="2000" dirty="0">
                <a:solidFill>
                  <a:srgbClr val="0D0D0D"/>
                </a:solidFill>
              </a:rPr>
              <a:t>effort to address the problems faced by </a:t>
            </a:r>
            <a:r>
              <a:rPr lang="en-US" sz="2000" dirty="0" err="1">
                <a:solidFill>
                  <a:srgbClr val="0D0D0D"/>
                </a:solidFill>
              </a:rPr>
              <a:t>discoms</a:t>
            </a:r>
            <a:r>
              <a:rPr lang="en-US" sz="2000" dirty="0" smtClean="0">
                <a:solidFill>
                  <a:srgbClr val="0D0D0D"/>
                </a:solidFill>
              </a:rPr>
              <a:t>.</a:t>
            </a:r>
          </a:p>
          <a:p>
            <a:pPr algn="just"/>
            <a:r>
              <a:rPr lang="en-US" sz="2000" dirty="0" smtClean="0">
                <a:solidFill>
                  <a:srgbClr val="0D0D0D"/>
                </a:solidFill>
              </a:rPr>
              <a:t>It will address the issue of high interest burden and effective power purchase.  </a:t>
            </a:r>
            <a:r>
              <a:rPr lang="en-US" sz="2000" b="1" dirty="0">
                <a:solidFill>
                  <a:srgbClr val="0D0D0D"/>
                </a:solidFill>
              </a:rPr>
              <a:t>The elephant in the room is </a:t>
            </a:r>
            <a:r>
              <a:rPr lang="en-US" sz="2000" b="1" dirty="0" smtClean="0">
                <a:solidFill>
                  <a:srgbClr val="0D0D0D"/>
                </a:solidFill>
              </a:rPr>
              <a:t>high AT</a:t>
            </a:r>
            <a:r>
              <a:rPr lang="en-US" sz="2000" b="1" dirty="0">
                <a:solidFill>
                  <a:srgbClr val="0D0D0D"/>
                </a:solidFill>
              </a:rPr>
              <a:t>&amp;C losses</a:t>
            </a:r>
            <a:r>
              <a:rPr lang="en-US" sz="2000" b="1" dirty="0" smtClean="0">
                <a:solidFill>
                  <a:srgbClr val="0D0D0D"/>
                </a:solidFill>
              </a:rPr>
              <a:t>. Increasing with increased generation</a:t>
            </a:r>
          </a:p>
          <a:p>
            <a:pPr algn="just"/>
            <a:r>
              <a:rPr lang="en-US" sz="2000" b="1" dirty="0" smtClean="0">
                <a:solidFill>
                  <a:srgbClr val="0D0D0D"/>
                </a:solidFill>
              </a:rPr>
              <a:t>“UDAY” has provision for smart metering and related IT support </a:t>
            </a:r>
            <a:endParaRPr lang="en-US" sz="2000" b="1" dirty="0">
              <a:solidFill>
                <a:srgbClr val="0D0D0D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19315" y="380038"/>
            <a:ext cx="8302172" cy="7911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key challenge for Indian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discoms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is reducing AT&amp;C losses</a:t>
            </a:r>
          </a:p>
        </p:txBody>
      </p:sp>
      <p:sp>
        <p:nvSpPr>
          <p:cNvPr id="13" name="Shape 451"/>
          <p:cNvSpPr/>
          <p:nvPr/>
        </p:nvSpPr>
        <p:spPr>
          <a:xfrm>
            <a:off x="5838827" y="3981221"/>
            <a:ext cx="2543175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3000" b="1"/>
            </a:lvl1pPr>
          </a:lstStyle>
          <a:p>
            <a:pPr lvl="0" algn="ctr">
              <a:defRPr sz="1800" b="0"/>
            </a:pP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talk about the elephant in the room</a:t>
            </a:r>
            <a:endParaRPr sz="2400" b="1" dirty="0">
              <a:solidFill>
                <a:srgbClr val="4C47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5" y="2814874"/>
            <a:ext cx="3813175" cy="368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95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50319" y="7000706"/>
            <a:ext cx="1887537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68184D"/>
                </a:solidFill>
              </a:rPr>
              <a:t>An overview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19315" y="380048"/>
            <a:ext cx="8302172" cy="63109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Understanding the root causes of AT&amp;C losses</a:t>
            </a: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605692420"/>
              </p:ext>
            </p:extLst>
          </p:nvPr>
        </p:nvGraphicFramePr>
        <p:xfrm>
          <a:off x="250323" y="1139472"/>
          <a:ext cx="8503997" cy="5485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920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06372"/>
              </p:ext>
            </p:extLst>
          </p:nvPr>
        </p:nvGraphicFramePr>
        <p:xfrm>
          <a:off x="152400" y="944562"/>
          <a:ext cx="8839200" cy="5075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171" name="Title 1"/>
          <p:cNvSpPr>
            <a:spLocks noGrp="1"/>
          </p:cNvSpPr>
          <p:nvPr>
            <p:ph type="title"/>
          </p:nvPr>
        </p:nvSpPr>
        <p:spPr bwMode="auto">
          <a:xfrm>
            <a:off x="533400" y="152400"/>
            <a:ext cx="8229600" cy="71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>
                <a:latin typeface="Arial" charset="0"/>
                <a:cs typeface="Arial" charset="0"/>
              </a:rPr>
              <a:t>Smart Grid </a:t>
            </a:r>
            <a:r>
              <a:rPr lang="en-US" sz="3600" b="1" dirty="0" smtClean="0">
                <a:latin typeface="Arial" charset="0"/>
                <a:cs typeface="Arial" charset="0"/>
              </a:rPr>
              <a:t>pilots </a:t>
            </a:r>
            <a:r>
              <a:rPr lang="en-US" sz="3600" b="1" dirty="0">
                <a:latin typeface="Arial" charset="0"/>
                <a:cs typeface="Arial" charset="0"/>
              </a:rPr>
              <a:t>experience</a:t>
            </a:r>
          </a:p>
        </p:txBody>
      </p:sp>
    </p:spTree>
    <p:extLst>
      <p:ext uri="{BB962C8B-B14F-4D97-AF65-F5344CB8AC3E}">
        <p14:creationId xmlns:p14="http://schemas.microsoft.com/office/powerpoint/2010/main" val="381543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296475"/>
              </p:ext>
            </p:extLst>
          </p:nvPr>
        </p:nvGraphicFramePr>
        <p:xfrm>
          <a:off x="228600" y="579437"/>
          <a:ext cx="8763000" cy="5364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7666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96627" y="127511"/>
            <a:ext cx="8372199" cy="631091"/>
          </a:xfrm>
        </p:spPr>
        <p:txBody>
          <a:bodyPr rtlCol="0" anchor="t">
            <a:noAutofit/>
          </a:bodyPr>
          <a:lstStyle/>
          <a:p>
            <a:pPr lvl="0"/>
            <a:r>
              <a:rPr lang="en-US" sz="3200" b="1" dirty="0">
                <a:solidFill>
                  <a:srgbClr val="0D0D0D"/>
                </a:solidFill>
                <a:latin typeface="Arial" pitchFamily="34" charset="0"/>
                <a:cs typeface="Arial" pitchFamily="34" charset="0"/>
              </a:rPr>
              <a:t>Technology alone cannot solve problems</a:t>
            </a:r>
          </a:p>
        </p:txBody>
      </p:sp>
      <p:sp>
        <p:nvSpPr>
          <p:cNvPr id="13" name="Shape 127"/>
          <p:cNvSpPr/>
          <p:nvPr/>
        </p:nvSpPr>
        <p:spPr>
          <a:xfrm>
            <a:off x="102151" y="1231227"/>
            <a:ext cx="915687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lvl="0" algn="ctr"/>
            <a:r>
              <a:rPr lang="en-GB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Consider value delivered rather than cost alone</a:t>
            </a:r>
            <a:endParaRPr sz="28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Shape 128"/>
          <p:cNvSpPr/>
          <p:nvPr/>
        </p:nvSpPr>
        <p:spPr>
          <a:xfrm>
            <a:off x="469044" y="644217"/>
            <a:ext cx="8559799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/>
            </a:pPr>
            <a:r>
              <a:rPr lang="en-US" sz="24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People, processes and technology </a:t>
            </a:r>
            <a:r>
              <a:rPr sz="24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sz="24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together</a:t>
            </a:r>
          </a:p>
        </p:txBody>
      </p:sp>
      <p:sp>
        <p:nvSpPr>
          <p:cNvPr id="7" name="Freeform 6"/>
          <p:cNvSpPr/>
          <p:nvPr/>
        </p:nvSpPr>
        <p:spPr>
          <a:xfrm>
            <a:off x="3602659" y="4769966"/>
            <a:ext cx="1631858" cy="1486509"/>
          </a:xfrm>
          <a:custGeom>
            <a:avLst/>
            <a:gdLst>
              <a:gd name="connsiteX0" fmla="*/ 0 w 1631858"/>
              <a:gd name="connsiteY0" fmla="*/ 743255 h 1486509"/>
              <a:gd name="connsiteX1" fmla="*/ 815929 w 1631858"/>
              <a:gd name="connsiteY1" fmla="*/ 0 h 1486509"/>
              <a:gd name="connsiteX2" fmla="*/ 1631858 w 1631858"/>
              <a:gd name="connsiteY2" fmla="*/ 743255 h 1486509"/>
              <a:gd name="connsiteX3" fmla="*/ 815929 w 1631858"/>
              <a:gd name="connsiteY3" fmla="*/ 1486510 h 1486509"/>
              <a:gd name="connsiteX4" fmla="*/ 0 w 1631858"/>
              <a:gd name="connsiteY4" fmla="*/ 743255 h 1486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1858" h="1486509">
                <a:moveTo>
                  <a:pt x="0" y="743255"/>
                </a:moveTo>
                <a:cubicBezTo>
                  <a:pt x="0" y="332767"/>
                  <a:pt x="365304" y="0"/>
                  <a:pt x="815929" y="0"/>
                </a:cubicBezTo>
                <a:cubicBezTo>
                  <a:pt x="1266554" y="0"/>
                  <a:pt x="1631858" y="332767"/>
                  <a:pt x="1631858" y="743255"/>
                </a:cubicBezTo>
                <a:cubicBezTo>
                  <a:pt x="1631858" y="1153743"/>
                  <a:pt x="1266554" y="1486510"/>
                  <a:pt x="815929" y="1486510"/>
                </a:cubicBezTo>
                <a:cubicBezTo>
                  <a:pt x="365304" y="1486510"/>
                  <a:pt x="0" y="1153743"/>
                  <a:pt x="0" y="743255"/>
                </a:cubicBezTo>
                <a:close/>
              </a:path>
            </a:pathLst>
          </a:custGeom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58030" tIns="236744" rIns="258030" bIns="236744" numCol="1" spcCol="1270" anchor="ctr" anchorCtr="0">
            <a:noAutofit/>
          </a:bodyPr>
          <a:lstStyle/>
          <a:p>
            <a:pPr lvl="0" algn="ctr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000" kern="1200" dirty="0" smtClean="0"/>
              <a:t>Results</a:t>
            </a:r>
            <a:endParaRPr lang="en-US" sz="3000" kern="1200" dirty="0"/>
          </a:p>
        </p:txBody>
      </p:sp>
      <p:sp>
        <p:nvSpPr>
          <p:cNvPr id="8" name="Left Arrow 7"/>
          <p:cNvSpPr/>
          <p:nvPr/>
        </p:nvSpPr>
        <p:spPr>
          <a:xfrm rot="12680153">
            <a:off x="1592079" y="4152252"/>
            <a:ext cx="2199228" cy="61901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C4793"/>
          </a:solidFill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Rectangle 8"/>
          <p:cNvSpPr/>
          <p:nvPr/>
        </p:nvSpPr>
        <p:spPr>
          <a:xfrm>
            <a:off x="617994" y="2782448"/>
            <a:ext cx="2268964" cy="2214908"/>
          </a:xfrm>
          <a:prstGeom prst="rect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0592" tIns="110592" rIns="110592" bIns="110592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People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>
                <a:solidFill>
                  <a:srgbClr val="0D0D0D"/>
                </a:solidFill>
              </a:rPr>
              <a:t>Dedicated IT team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>
                <a:solidFill>
                  <a:srgbClr val="0D0D0D"/>
                </a:solidFill>
              </a:rPr>
              <a:t>People with good analytical ability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>
                <a:solidFill>
                  <a:srgbClr val="0D0D0D"/>
                </a:solidFill>
              </a:rPr>
              <a:t>Keeping abreast with technology</a:t>
            </a:r>
          </a:p>
        </p:txBody>
      </p:sp>
      <p:sp>
        <p:nvSpPr>
          <p:cNvPr id="10" name="Left Arrow 9"/>
          <p:cNvSpPr/>
          <p:nvPr/>
        </p:nvSpPr>
        <p:spPr>
          <a:xfrm rot="16244886">
            <a:off x="3497405" y="3405978"/>
            <a:ext cx="1889314" cy="61901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C4793"/>
          </a:solidFill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Rectangle 10"/>
          <p:cNvSpPr/>
          <p:nvPr/>
        </p:nvSpPr>
        <p:spPr>
          <a:xfrm>
            <a:off x="3182688" y="1984656"/>
            <a:ext cx="2543416" cy="1572517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777" tIns="91777" rIns="91777" bIns="91777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Technology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Cost effectiveness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Total cost of ownership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Sociology of technology</a:t>
            </a:r>
            <a:endParaRPr lang="en-US" b="1" kern="1200" dirty="0"/>
          </a:p>
        </p:txBody>
      </p:sp>
      <p:sp>
        <p:nvSpPr>
          <p:cNvPr id="12" name="Left Arrow 11"/>
          <p:cNvSpPr/>
          <p:nvPr/>
        </p:nvSpPr>
        <p:spPr>
          <a:xfrm rot="19915515">
            <a:off x="5105199" y="4213694"/>
            <a:ext cx="2338956" cy="619016"/>
          </a:xfrm>
          <a:prstGeom prst="leftArrow">
            <a:avLst>
              <a:gd name="adj1" fmla="val 60000"/>
              <a:gd name="adj2" fmla="val 50000"/>
            </a:avLst>
          </a:prstGeom>
          <a:solidFill>
            <a:srgbClr val="4C4793"/>
          </a:solidFill>
        </p:spPr>
        <p:style>
          <a:lnRef idx="0">
            <a:schemeClr val="accent2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Rectangle 15"/>
          <p:cNvSpPr/>
          <p:nvPr/>
        </p:nvSpPr>
        <p:spPr>
          <a:xfrm>
            <a:off x="6030749" y="2784654"/>
            <a:ext cx="2551607" cy="2376331"/>
          </a:xfrm>
          <a:prstGeom prst="rect">
            <a:avLst/>
          </a:prstGeom>
          <a:ln w="6350">
            <a:solidFill>
              <a:schemeClr val="bg1">
                <a:lumMod val="6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5320" tIns="115320" rIns="115320" bIns="115320" numCol="1" spcCol="1270" anchor="ctr" anchorCtr="0">
            <a:noAutofit/>
          </a:bodyPr>
          <a:lstStyle/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400" b="1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kern="1200" dirty="0" smtClean="0"/>
              <a:t>Processes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Simple &amp; effective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Transparency in service levels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Creating multiple payment option</a:t>
            </a:r>
          </a:p>
          <a:p>
            <a:pPr lvl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kern="1200" dirty="0" smtClean="0"/>
              <a:t>Customer education</a:t>
            </a:r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 dirty="0" smtClean="0"/>
          </a:p>
          <a:p>
            <a:pPr lvl="0" algn="ctr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300" kern="1200" dirty="0"/>
          </a:p>
        </p:txBody>
      </p:sp>
    </p:spTree>
    <p:extLst>
      <p:ext uri="{BB962C8B-B14F-4D97-AF65-F5344CB8AC3E}">
        <p14:creationId xmlns:p14="http://schemas.microsoft.com/office/powerpoint/2010/main" val="7345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76300" y="1173163"/>
          <a:ext cx="7543800" cy="4770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267" name="Title 1"/>
          <p:cNvSpPr>
            <a:spLocks noGrp="1"/>
          </p:cNvSpPr>
          <p:nvPr>
            <p:ph type="title"/>
          </p:nvPr>
        </p:nvSpPr>
        <p:spPr bwMode="auto">
          <a:xfrm>
            <a:off x="533400" y="304800"/>
            <a:ext cx="8229600" cy="71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>
                <a:latin typeface="Arial" charset="0"/>
                <a:cs typeface="Arial" charset="0"/>
              </a:rPr>
              <a:t>World wide smart metering projects</a:t>
            </a:r>
          </a:p>
        </p:txBody>
      </p:sp>
      <p:sp>
        <p:nvSpPr>
          <p:cNvPr id="11268" name="TextBox 1"/>
          <p:cNvSpPr txBox="1">
            <a:spLocks noChangeArrowheads="1"/>
          </p:cNvSpPr>
          <p:nvPr/>
        </p:nvSpPr>
        <p:spPr bwMode="auto">
          <a:xfrm>
            <a:off x="3581400" y="5181600"/>
            <a:ext cx="2362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b="1"/>
              <a:t>Cost vs Volume</a:t>
            </a:r>
          </a:p>
        </p:txBody>
      </p:sp>
    </p:spTree>
    <p:extLst>
      <p:ext uri="{BB962C8B-B14F-4D97-AF65-F5344CB8AC3E}">
        <p14:creationId xmlns:p14="http://schemas.microsoft.com/office/powerpoint/2010/main" val="2199485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29142" y="335791"/>
            <a:ext cx="7416793" cy="631091"/>
          </a:xfrm>
        </p:spPr>
        <p:txBody>
          <a:bodyPr rtlCol="0" anchor="t">
            <a:noAutofit/>
          </a:bodyPr>
          <a:lstStyle/>
          <a:p>
            <a:pPr lvl="0" algn="l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Key message</a:t>
            </a: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50319" y="7000706"/>
            <a:ext cx="1887537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68184D"/>
                </a:solidFill>
              </a:rPr>
              <a:t>An overview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9142" y="1130969"/>
            <a:ext cx="7913843" cy="5555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Act on the root causes of losses. Use cost effective, end to end systems / solutions suitable for Indian conditions</a:t>
            </a: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Share experiences of successful implementations by various </a:t>
            </a:r>
            <a:r>
              <a:rPr lang="en-US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discoms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. Use best practice examples. </a:t>
            </a: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Consider outsourcing metering, billing and collection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services where appropriate</a:t>
            </a:r>
            <a:endParaRPr lang="en-US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Procurement should be based on quality and cost after assessing the capability of the </a:t>
            </a:r>
            <a:r>
              <a:rPr lang="en-US" sz="1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vendors. 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Partner with India based vendors with domain knowledge.</a:t>
            </a: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Before adopting a new technology address issues with people and processes. </a:t>
            </a: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Create an </a:t>
            </a:r>
            <a:r>
              <a:rPr lang="en-US" sz="1700" b="1" dirty="0" err="1">
                <a:latin typeface="Arial" panose="020B0604020202020204" pitchFamily="34" charset="0"/>
                <a:cs typeface="Arial" panose="020B0604020202020204" pitchFamily="34" charset="0"/>
              </a:rPr>
              <a:t>organisation</a:t>
            </a: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 for effective revenue management. Create effective engineering cells for monitoring, selecting the right technology to solve the problems.  Provide necessary training and exposure.</a:t>
            </a:r>
          </a:p>
          <a:p>
            <a:pPr>
              <a:spcAft>
                <a:spcPts val="2000"/>
              </a:spcAft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Launch a mass communication campaign against power theft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100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29138" y="335791"/>
            <a:ext cx="8372199" cy="631091"/>
          </a:xfrm>
        </p:spPr>
        <p:txBody>
          <a:bodyPr rtlCol="0" anchor="t">
            <a:noAutofit/>
          </a:bodyPr>
          <a:lstStyle/>
          <a:p>
            <a:pPr lvl="0" algn="just"/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IEEMA is committed to partner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50319" y="7000706"/>
            <a:ext cx="1887537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68184D"/>
                </a:solidFill>
              </a:rPr>
              <a:t>An overview</a:t>
            </a:r>
          </a:p>
        </p:txBody>
      </p:sp>
      <p:sp>
        <p:nvSpPr>
          <p:cNvPr id="7" name="Shape 187"/>
          <p:cNvSpPr>
            <a:spLocks noChangeArrowheads="1"/>
          </p:cNvSpPr>
          <p:nvPr/>
        </p:nvSpPr>
        <p:spPr bwMode="auto">
          <a:xfrm>
            <a:off x="250319" y="4874790"/>
            <a:ext cx="734377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The solutions are available!</a:t>
            </a: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 are 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Made in India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9137" y="1402755"/>
            <a:ext cx="8062388" cy="3093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socially and political acceptable by Indians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utilities must be able to run with the processes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be cost effective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not be instant or there will be no ‘miracle cures’.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“Sociology of technology” is critical.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need to communicate with the masses</a:t>
            </a:r>
          </a:p>
        </p:txBody>
      </p:sp>
    </p:spTree>
    <p:extLst>
      <p:ext uri="{BB962C8B-B14F-4D97-AF65-F5344CB8AC3E}">
        <p14:creationId xmlns:p14="http://schemas.microsoft.com/office/powerpoint/2010/main" val="3705221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19315" y="380048"/>
            <a:ext cx="8302172" cy="631091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India’s energy scenario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9316" y="1345463"/>
            <a:ext cx="4089057" cy="50090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 is the </a:t>
            </a: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baseline="30000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largest </a:t>
            </a:r>
            <a:r>
              <a:rPr lang="en-US" sz="20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roducer of electricity in the world</a:t>
            </a:r>
          </a:p>
          <a:p>
            <a:pPr>
              <a:lnSpc>
                <a:spcPct val="150000"/>
              </a:lnSpc>
            </a:pPr>
            <a:endParaRPr lang="en-US" sz="800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world loses </a:t>
            </a: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$89.3 billion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annually through power theft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India loses </a:t>
            </a: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US$ 10- 15 billion</a:t>
            </a:r>
            <a:r>
              <a:rPr lang="en-US" sz="2400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annually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240 million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Indians live without access to electricity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4073" y="605236"/>
            <a:ext cx="3135085" cy="4221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generation, availability of fuel and renewable energy infusion has been addressed. Additional transmission capacity and inter regional capacity is being addressed . 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86406" y="5216937"/>
            <a:ext cx="31350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4C47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distribution sector is struggling</a:t>
            </a:r>
          </a:p>
        </p:txBody>
      </p:sp>
    </p:spTree>
    <p:extLst>
      <p:ext uri="{BB962C8B-B14F-4D97-AF65-F5344CB8AC3E}">
        <p14:creationId xmlns:p14="http://schemas.microsoft.com/office/powerpoint/2010/main" val="24072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833009"/>
              </p:ext>
            </p:extLst>
          </p:nvPr>
        </p:nvGraphicFramePr>
        <p:xfrm>
          <a:off x="182880" y="381000"/>
          <a:ext cx="885825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668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19315" y="380039"/>
            <a:ext cx="8302172" cy="480740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dirty="0">
                <a:latin typeface="Arial" charset="0"/>
              </a:rPr>
              <a:t>Info. need for distribution management 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5" name="Group 5"/>
          <p:cNvGrpSpPr>
            <a:grpSpLocks/>
          </p:cNvGrpSpPr>
          <p:nvPr/>
        </p:nvGrpSpPr>
        <p:grpSpPr bwMode="auto">
          <a:xfrm>
            <a:off x="2771784" y="1700219"/>
            <a:ext cx="5324483" cy="4576763"/>
            <a:chOff x="2256" y="768"/>
            <a:chExt cx="3354" cy="2883"/>
          </a:xfrm>
        </p:grpSpPr>
        <p:grpSp>
          <p:nvGrpSpPr>
            <p:cNvPr id="66" name="Group 6"/>
            <p:cNvGrpSpPr>
              <a:grpSpLocks/>
            </p:cNvGrpSpPr>
            <p:nvPr/>
          </p:nvGrpSpPr>
          <p:grpSpPr bwMode="auto">
            <a:xfrm>
              <a:off x="3888" y="2160"/>
              <a:ext cx="949" cy="1299"/>
              <a:chOff x="3888" y="2160"/>
              <a:chExt cx="949" cy="1299"/>
            </a:xfrm>
          </p:grpSpPr>
          <p:sp>
            <p:nvSpPr>
              <p:cNvPr id="118" name="Rectangle 7"/>
              <p:cNvSpPr>
                <a:spLocks noChangeArrowheads="1"/>
              </p:cNvSpPr>
              <p:nvPr/>
            </p:nvSpPr>
            <p:spPr bwMode="auto">
              <a:xfrm>
                <a:off x="4133" y="3168"/>
                <a:ext cx="704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FF0000"/>
                    </a:solidFill>
                    <a:latin typeface="Arial" charset="0"/>
                  </a:rPr>
                  <a:t>System</a:t>
                </a:r>
              </a:p>
              <a:p>
                <a:pPr algn="ctr"/>
                <a:r>
                  <a:rPr lang="en-US" sz="1200" b="1" dirty="0">
                    <a:solidFill>
                      <a:srgbClr val="FF0000"/>
                    </a:solidFill>
                    <a:latin typeface="Arial" charset="0"/>
                  </a:rPr>
                  <a:t>Maintenance</a:t>
                </a:r>
              </a:p>
            </p:txBody>
          </p:sp>
          <p:sp>
            <p:nvSpPr>
              <p:cNvPr id="119" name="Line 8"/>
              <p:cNvSpPr>
                <a:spLocks noChangeShapeType="1"/>
              </p:cNvSpPr>
              <p:nvPr/>
            </p:nvSpPr>
            <p:spPr bwMode="auto">
              <a:xfrm flipH="1" flipV="1">
                <a:off x="3888" y="2160"/>
                <a:ext cx="576" cy="100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7" name="Group 9"/>
            <p:cNvGrpSpPr>
              <a:grpSpLocks/>
            </p:cNvGrpSpPr>
            <p:nvPr/>
          </p:nvGrpSpPr>
          <p:grpSpPr bwMode="auto">
            <a:xfrm>
              <a:off x="2271" y="1824"/>
              <a:ext cx="1639" cy="336"/>
              <a:chOff x="2271" y="1824"/>
              <a:chExt cx="1639" cy="336"/>
            </a:xfrm>
          </p:grpSpPr>
          <p:sp>
            <p:nvSpPr>
              <p:cNvPr id="116" name="Line 10"/>
              <p:cNvSpPr>
                <a:spLocks noChangeShapeType="1"/>
              </p:cNvSpPr>
              <p:nvPr/>
            </p:nvSpPr>
            <p:spPr bwMode="auto">
              <a:xfrm flipH="1" flipV="1">
                <a:off x="2806" y="1968"/>
                <a:ext cx="110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1"/>
              <p:cNvSpPr>
                <a:spLocks noChangeArrowheads="1"/>
              </p:cNvSpPr>
              <p:nvPr/>
            </p:nvSpPr>
            <p:spPr bwMode="auto">
              <a:xfrm>
                <a:off x="2271" y="1824"/>
                <a:ext cx="537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Customer 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Billing</a:t>
                </a:r>
              </a:p>
            </p:txBody>
          </p:sp>
        </p:grpSp>
        <p:grpSp>
          <p:nvGrpSpPr>
            <p:cNvPr id="68" name="Group 12"/>
            <p:cNvGrpSpPr>
              <a:grpSpLocks/>
            </p:cNvGrpSpPr>
            <p:nvPr/>
          </p:nvGrpSpPr>
          <p:grpSpPr bwMode="auto">
            <a:xfrm>
              <a:off x="2567" y="2160"/>
              <a:ext cx="1343" cy="963"/>
              <a:chOff x="2567" y="2160"/>
              <a:chExt cx="1343" cy="963"/>
            </a:xfrm>
          </p:grpSpPr>
          <p:sp>
            <p:nvSpPr>
              <p:cNvPr id="114" name="Line 13"/>
              <p:cNvSpPr>
                <a:spLocks noChangeShapeType="1"/>
              </p:cNvSpPr>
              <p:nvPr/>
            </p:nvSpPr>
            <p:spPr bwMode="auto">
              <a:xfrm flipH="1">
                <a:off x="3142" y="2160"/>
                <a:ext cx="76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4"/>
              <p:cNvSpPr>
                <a:spLocks noChangeArrowheads="1"/>
              </p:cNvSpPr>
              <p:nvPr/>
            </p:nvSpPr>
            <p:spPr bwMode="auto">
              <a:xfrm>
                <a:off x="2567" y="2832"/>
                <a:ext cx="605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Energy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Accounting</a:t>
                </a:r>
              </a:p>
            </p:txBody>
          </p:sp>
        </p:grpSp>
        <p:grpSp>
          <p:nvGrpSpPr>
            <p:cNvPr id="69" name="Group 15"/>
            <p:cNvGrpSpPr>
              <a:grpSpLocks/>
            </p:cNvGrpSpPr>
            <p:nvPr/>
          </p:nvGrpSpPr>
          <p:grpSpPr bwMode="auto">
            <a:xfrm>
              <a:off x="3157" y="768"/>
              <a:ext cx="852" cy="1392"/>
              <a:chOff x="3157" y="768"/>
              <a:chExt cx="852" cy="1392"/>
            </a:xfrm>
          </p:grpSpPr>
          <p:sp>
            <p:nvSpPr>
              <p:cNvPr id="112" name="Line 16"/>
              <p:cNvSpPr>
                <a:spLocks noChangeShapeType="1"/>
              </p:cNvSpPr>
              <p:nvPr/>
            </p:nvSpPr>
            <p:spPr bwMode="auto">
              <a:xfrm flipH="1" flipV="1">
                <a:off x="3574" y="1056"/>
                <a:ext cx="336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7"/>
              <p:cNvSpPr>
                <a:spLocks noChangeArrowheads="1"/>
              </p:cNvSpPr>
              <p:nvPr/>
            </p:nvSpPr>
            <p:spPr bwMode="auto">
              <a:xfrm>
                <a:off x="3157" y="768"/>
                <a:ext cx="852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 dirty="0">
                    <a:latin typeface="Arial" charset="0"/>
                  </a:rPr>
                  <a:t>Disconnections</a:t>
                </a:r>
                <a:r>
                  <a:rPr lang="en-US" sz="1000" dirty="0">
                    <a:latin typeface="Arial" charset="0"/>
                  </a:rPr>
                  <a:t> </a:t>
                </a:r>
              </a:p>
              <a:p>
                <a:pPr algn="ctr"/>
                <a:r>
                  <a:rPr lang="en-US" sz="1200" dirty="0">
                    <a:latin typeface="Arial" charset="0"/>
                  </a:rPr>
                  <a:t>&amp; Reconnections</a:t>
                </a:r>
              </a:p>
            </p:txBody>
          </p:sp>
        </p:grpSp>
        <p:grpSp>
          <p:nvGrpSpPr>
            <p:cNvPr id="70" name="Group 18"/>
            <p:cNvGrpSpPr>
              <a:grpSpLocks/>
            </p:cNvGrpSpPr>
            <p:nvPr/>
          </p:nvGrpSpPr>
          <p:grpSpPr bwMode="auto">
            <a:xfrm>
              <a:off x="3910" y="2160"/>
              <a:ext cx="1700" cy="291"/>
              <a:chOff x="3910" y="2160"/>
              <a:chExt cx="1700" cy="291"/>
            </a:xfrm>
          </p:grpSpPr>
          <p:sp>
            <p:nvSpPr>
              <p:cNvPr id="110" name="Line 19"/>
              <p:cNvSpPr>
                <a:spLocks noChangeShapeType="1"/>
              </p:cNvSpPr>
              <p:nvPr/>
            </p:nvSpPr>
            <p:spPr bwMode="auto">
              <a:xfrm>
                <a:off x="3910" y="2160"/>
                <a:ext cx="129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20"/>
              <p:cNvSpPr>
                <a:spLocks noChangeArrowheads="1"/>
              </p:cNvSpPr>
              <p:nvPr/>
            </p:nvSpPr>
            <p:spPr bwMode="auto">
              <a:xfrm>
                <a:off x="5207" y="2160"/>
                <a:ext cx="403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Tariff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design</a:t>
                </a:r>
              </a:p>
            </p:txBody>
          </p:sp>
        </p:grpSp>
        <p:grpSp>
          <p:nvGrpSpPr>
            <p:cNvPr id="71" name="Group 21"/>
            <p:cNvGrpSpPr>
              <a:grpSpLocks/>
            </p:cNvGrpSpPr>
            <p:nvPr/>
          </p:nvGrpSpPr>
          <p:grpSpPr bwMode="auto">
            <a:xfrm>
              <a:off x="3122" y="2160"/>
              <a:ext cx="788" cy="1299"/>
              <a:chOff x="3122" y="2160"/>
              <a:chExt cx="788" cy="1299"/>
            </a:xfrm>
          </p:grpSpPr>
          <p:sp>
            <p:nvSpPr>
              <p:cNvPr id="108" name="Line 22"/>
              <p:cNvSpPr>
                <a:spLocks noChangeShapeType="1"/>
              </p:cNvSpPr>
              <p:nvPr/>
            </p:nvSpPr>
            <p:spPr bwMode="auto">
              <a:xfrm flipH="1">
                <a:off x="3334" y="2160"/>
                <a:ext cx="576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23"/>
              <p:cNvSpPr>
                <a:spLocks noChangeArrowheads="1"/>
              </p:cNvSpPr>
              <p:nvPr/>
            </p:nvSpPr>
            <p:spPr bwMode="auto">
              <a:xfrm>
                <a:off x="3122" y="3168"/>
                <a:ext cx="440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System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Losses</a:t>
                </a:r>
              </a:p>
            </p:txBody>
          </p:sp>
        </p:grpSp>
        <p:grpSp>
          <p:nvGrpSpPr>
            <p:cNvPr id="72" name="Group 24"/>
            <p:cNvGrpSpPr>
              <a:grpSpLocks/>
            </p:cNvGrpSpPr>
            <p:nvPr/>
          </p:nvGrpSpPr>
          <p:grpSpPr bwMode="auto">
            <a:xfrm>
              <a:off x="3910" y="1440"/>
              <a:ext cx="1515" cy="720"/>
              <a:chOff x="3910" y="1440"/>
              <a:chExt cx="1515" cy="720"/>
            </a:xfrm>
          </p:grpSpPr>
          <p:sp>
            <p:nvSpPr>
              <p:cNvPr id="106" name="Line 25"/>
              <p:cNvSpPr>
                <a:spLocks noChangeShapeType="1"/>
              </p:cNvSpPr>
              <p:nvPr/>
            </p:nvSpPr>
            <p:spPr bwMode="auto">
              <a:xfrm flipV="1">
                <a:off x="3910" y="1584"/>
                <a:ext cx="960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26"/>
              <p:cNvSpPr>
                <a:spLocks noChangeArrowheads="1"/>
              </p:cNvSpPr>
              <p:nvPr/>
            </p:nvSpPr>
            <p:spPr bwMode="auto">
              <a:xfrm>
                <a:off x="4871" y="1440"/>
                <a:ext cx="554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Revenue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Protection</a:t>
                </a:r>
              </a:p>
            </p:txBody>
          </p:sp>
        </p:grpSp>
        <p:grpSp>
          <p:nvGrpSpPr>
            <p:cNvPr id="73" name="Group 27"/>
            <p:cNvGrpSpPr>
              <a:grpSpLocks/>
            </p:cNvGrpSpPr>
            <p:nvPr/>
          </p:nvGrpSpPr>
          <p:grpSpPr bwMode="auto">
            <a:xfrm>
              <a:off x="3671" y="2160"/>
              <a:ext cx="430" cy="1491"/>
              <a:chOff x="3671" y="2160"/>
              <a:chExt cx="430" cy="1491"/>
            </a:xfrm>
          </p:grpSpPr>
          <p:sp>
            <p:nvSpPr>
              <p:cNvPr id="104" name="Line 28"/>
              <p:cNvSpPr>
                <a:spLocks noChangeShapeType="1"/>
              </p:cNvSpPr>
              <p:nvPr/>
            </p:nvSpPr>
            <p:spPr bwMode="auto">
              <a:xfrm>
                <a:off x="3910" y="2160"/>
                <a:ext cx="0" cy="1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29"/>
              <p:cNvSpPr>
                <a:spLocks noChangeArrowheads="1"/>
              </p:cNvSpPr>
              <p:nvPr/>
            </p:nvSpPr>
            <p:spPr bwMode="auto">
              <a:xfrm>
                <a:off x="3671" y="3360"/>
                <a:ext cx="430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Load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Control</a:t>
                </a:r>
              </a:p>
            </p:txBody>
          </p:sp>
        </p:grpSp>
        <p:grpSp>
          <p:nvGrpSpPr>
            <p:cNvPr id="74" name="Group 30"/>
            <p:cNvGrpSpPr>
              <a:grpSpLocks/>
            </p:cNvGrpSpPr>
            <p:nvPr/>
          </p:nvGrpSpPr>
          <p:grpSpPr bwMode="auto">
            <a:xfrm>
              <a:off x="3910" y="2160"/>
              <a:ext cx="1332" cy="963"/>
              <a:chOff x="3910" y="2160"/>
              <a:chExt cx="1332" cy="963"/>
            </a:xfrm>
          </p:grpSpPr>
          <p:sp>
            <p:nvSpPr>
              <p:cNvPr id="102" name="Line 31"/>
              <p:cNvSpPr>
                <a:spLocks noChangeShapeType="1"/>
              </p:cNvSpPr>
              <p:nvPr/>
            </p:nvSpPr>
            <p:spPr bwMode="auto">
              <a:xfrm>
                <a:off x="3910" y="2160"/>
                <a:ext cx="72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32"/>
              <p:cNvSpPr>
                <a:spLocks noChangeArrowheads="1"/>
              </p:cNvSpPr>
              <p:nvPr/>
            </p:nvSpPr>
            <p:spPr bwMode="auto">
              <a:xfrm>
                <a:off x="4626" y="2832"/>
                <a:ext cx="616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Distribution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Automation</a:t>
                </a:r>
              </a:p>
            </p:txBody>
          </p:sp>
        </p:grpSp>
        <p:grpSp>
          <p:nvGrpSpPr>
            <p:cNvPr id="75" name="Group 33"/>
            <p:cNvGrpSpPr>
              <a:grpSpLocks/>
            </p:cNvGrpSpPr>
            <p:nvPr/>
          </p:nvGrpSpPr>
          <p:grpSpPr bwMode="auto">
            <a:xfrm>
              <a:off x="2256" y="2160"/>
              <a:ext cx="1654" cy="339"/>
              <a:chOff x="2256" y="2160"/>
              <a:chExt cx="1654" cy="339"/>
            </a:xfrm>
          </p:grpSpPr>
          <p:sp>
            <p:nvSpPr>
              <p:cNvPr id="100" name="Line 34"/>
              <p:cNvSpPr>
                <a:spLocks noChangeShapeType="1"/>
              </p:cNvSpPr>
              <p:nvPr/>
            </p:nvSpPr>
            <p:spPr bwMode="auto">
              <a:xfrm flipH="1">
                <a:off x="2854" y="2160"/>
                <a:ext cx="1056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35"/>
              <p:cNvSpPr>
                <a:spLocks noChangeArrowheads="1"/>
              </p:cNvSpPr>
              <p:nvPr/>
            </p:nvSpPr>
            <p:spPr bwMode="auto">
              <a:xfrm>
                <a:off x="2256" y="2208"/>
                <a:ext cx="624" cy="291"/>
              </a:xfrm>
              <a:prstGeom prst="rect">
                <a:avLst/>
              </a:prstGeom>
              <a:solidFill>
                <a:srgbClr val="99CC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Load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Forecasting</a:t>
                </a:r>
              </a:p>
            </p:txBody>
          </p:sp>
        </p:grpSp>
        <p:grpSp>
          <p:nvGrpSpPr>
            <p:cNvPr id="76" name="Group 36"/>
            <p:cNvGrpSpPr>
              <a:grpSpLocks/>
            </p:cNvGrpSpPr>
            <p:nvPr/>
          </p:nvGrpSpPr>
          <p:grpSpPr bwMode="auto">
            <a:xfrm>
              <a:off x="3910" y="1104"/>
              <a:ext cx="1256" cy="1056"/>
              <a:chOff x="3910" y="1104"/>
              <a:chExt cx="1256" cy="1056"/>
            </a:xfrm>
          </p:grpSpPr>
          <p:sp>
            <p:nvSpPr>
              <p:cNvPr id="98" name="Line 37"/>
              <p:cNvSpPr>
                <a:spLocks noChangeShapeType="1"/>
              </p:cNvSpPr>
              <p:nvPr/>
            </p:nvSpPr>
            <p:spPr bwMode="auto">
              <a:xfrm flipV="1">
                <a:off x="3910" y="1248"/>
                <a:ext cx="624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38"/>
              <p:cNvSpPr>
                <a:spLocks noChangeArrowheads="1"/>
              </p:cNvSpPr>
              <p:nvPr/>
            </p:nvSpPr>
            <p:spPr bwMode="auto">
              <a:xfrm>
                <a:off x="4515" y="1104"/>
                <a:ext cx="651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Customer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Relationship</a:t>
                </a:r>
              </a:p>
            </p:txBody>
          </p:sp>
        </p:grpSp>
        <p:grpSp>
          <p:nvGrpSpPr>
            <p:cNvPr id="77" name="Group 39"/>
            <p:cNvGrpSpPr>
              <a:grpSpLocks/>
            </p:cNvGrpSpPr>
            <p:nvPr/>
          </p:nvGrpSpPr>
          <p:grpSpPr bwMode="auto">
            <a:xfrm>
              <a:off x="3910" y="1776"/>
              <a:ext cx="1669" cy="384"/>
              <a:chOff x="3910" y="1776"/>
              <a:chExt cx="1669" cy="384"/>
            </a:xfrm>
          </p:grpSpPr>
          <p:sp>
            <p:nvSpPr>
              <p:cNvPr id="96" name="Line 40"/>
              <p:cNvSpPr>
                <a:spLocks noChangeShapeType="1"/>
              </p:cNvSpPr>
              <p:nvPr/>
            </p:nvSpPr>
            <p:spPr bwMode="auto">
              <a:xfrm flipV="1">
                <a:off x="3910" y="1920"/>
                <a:ext cx="1248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41"/>
              <p:cNvSpPr>
                <a:spLocks noChangeArrowheads="1"/>
              </p:cNvSpPr>
              <p:nvPr/>
            </p:nvSpPr>
            <p:spPr bwMode="auto">
              <a:xfrm>
                <a:off x="5160" y="1776"/>
                <a:ext cx="419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Power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Quality</a:t>
                </a:r>
              </a:p>
            </p:txBody>
          </p:sp>
        </p:grpSp>
        <p:grpSp>
          <p:nvGrpSpPr>
            <p:cNvPr id="78" name="Group 42"/>
            <p:cNvGrpSpPr>
              <a:grpSpLocks/>
            </p:cNvGrpSpPr>
            <p:nvPr/>
          </p:nvGrpSpPr>
          <p:grpSpPr bwMode="auto">
            <a:xfrm>
              <a:off x="3910" y="768"/>
              <a:ext cx="763" cy="1392"/>
              <a:chOff x="3910" y="768"/>
              <a:chExt cx="763" cy="1392"/>
            </a:xfrm>
          </p:grpSpPr>
          <p:sp>
            <p:nvSpPr>
              <p:cNvPr id="94" name="Line 43"/>
              <p:cNvSpPr>
                <a:spLocks noChangeShapeType="1"/>
              </p:cNvSpPr>
              <p:nvPr/>
            </p:nvSpPr>
            <p:spPr bwMode="auto">
              <a:xfrm flipV="1">
                <a:off x="3910" y="1056"/>
                <a:ext cx="384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/>
            </p:nvSpPr>
            <p:spPr bwMode="auto">
              <a:xfrm>
                <a:off x="4055" y="768"/>
                <a:ext cx="618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Transfers &amp;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Vacancies</a:t>
                </a:r>
              </a:p>
            </p:txBody>
          </p:sp>
        </p:grpSp>
        <p:grpSp>
          <p:nvGrpSpPr>
            <p:cNvPr id="79" name="Group 45"/>
            <p:cNvGrpSpPr>
              <a:grpSpLocks/>
            </p:cNvGrpSpPr>
            <p:nvPr/>
          </p:nvGrpSpPr>
          <p:grpSpPr bwMode="auto">
            <a:xfrm>
              <a:off x="2758" y="1104"/>
              <a:ext cx="1152" cy="1056"/>
              <a:chOff x="2758" y="1104"/>
              <a:chExt cx="1152" cy="1056"/>
            </a:xfrm>
          </p:grpSpPr>
          <p:sp>
            <p:nvSpPr>
              <p:cNvPr id="92" name="Line 46"/>
              <p:cNvSpPr>
                <a:spLocks noChangeShapeType="1"/>
              </p:cNvSpPr>
              <p:nvPr/>
            </p:nvSpPr>
            <p:spPr bwMode="auto">
              <a:xfrm flipH="1" flipV="1">
                <a:off x="3286" y="1248"/>
                <a:ext cx="624" cy="9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47"/>
              <p:cNvSpPr>
                <a:spLocks noChangeArrowheads="1"/>
              </p:cNvSpPr>
              <p:nvPr/>
            </p:nvSpPr>
            <p:spPr bwMode="auto">
              <a:xfrm>
                <a:off x="2758" y="1104"/>
                <a:ext cx="543" cy="291"/>
              </a:xfrm>
              <a:prstGeom prst="rect">
                <a:avLst/>
              </a:prstGeom>
              <a:solidFill>
                <a:srgbClr val="DDDDDD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ctr"/>
                <a:r>
                  <a:rPr lang="en-US" sz="1200">
                    <a:latin typeface="Arial" charset="0"/>
                  </a:rPr>
                  <a:t>Managing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Credit</a:t>
                </a:r>
              </a:p>
            </p:txBody>
          </p:sp>
        </p:grpSp>
        <p:grpSp>
          <p:nvGrpSpPr>
            <p:cNvPr id="80" name="Group 48"/>
            <p:cNvGrpSpPr>
              <a:grpSpLocks/>
            </p:cNvGrpSpPr>
            <p:nvPr/>
          </p:nvGrpSpPr>
          <p:grpSpPr bwMode="auto">
            <a:xfrm>
              <a:off x="2495" y="1440"/>
              <a:ext cx="1415" cy="720"/>
              <a:chOff x="2495" y="1440"/>
              <a:chExt cx="1415" cy="720"/>
            </a:xfrm>
          </p:grpSpPr>
          <p:sp>
            <p:nvSpPr>
              <p:cNvPr id="90" name="Line 49"/>
              <p:cNvSpPr>
                <a:spLocks noChangeShapeType="1"/>
              </p:cNvSpPr>
              <p:nvPr/>
            </p:nvSpPr>
            <p:spPr bwMode="auto">
              <a:xfrm flipH="1" flipV="1">
                <a:off x="3046" y="1584"/>
                <a:ext cx="86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Text Box 50"/>
              <p:cNvSpPr txBox="1">
                <a:spLocks noChangeArrowheads="1"/>
              </p:cNvSpPr>
              <p:nvPr/>
            </p:nvSpPr>
            <p:spPr bwMode="auto">
              <a:xfrm>
                <a:off x="2495" y="1440"/>
                <a:ext cx="542" cy="291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>
                    <a:latin typeface="Arial" charset="0"/>
                  </a:rPr>
                  <a:t>Collecting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Cash</a:t>
                </a:r>
              </a:p>
            </p:txBody>
          </p:sp>
        </p:grpSp>
        <p:grpSp>
          <p:nvGrpSpPr>
            <p:cNvPr id="81" name="Group 51"/>
            <p:cNvGrpSpPr>
              <a:grpSpLocks/>
            </p:cNvGrpSpPr>
            <p:nvPr/>
          </p:nvGrpSpPr>
          <p:grpSpPr bwMode="auto">
            <a:xfrm>
              <a:off x="2400" y="2160"/>
              <a:ext cx="1510" cy="659"/>
              <a:chOff x="2400" y="2160"/>
              <a:chExt cx="1510" cy="659"/>
            </a:xfrm>
          </p:grpSpPr>
          <p:sp>
            <p:nvSpPr>
              <p:cNvPr id="88" name="Line 52"/>
              <p:cNvSpPr>
                <a:spLocks noChangeShapeType="1"/>
              </p:cNvSpPr>
              <p:nvPr/>
            </p:nvSpPr>
            <p:spPr bwMode="auto">
              <a:xfrm flipH="1">
                <a:off x="2950" y="2160"/>
                <a:ext cx="960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Text Box 53"/>
              <p:cNvSpPr txBox="1">
                <a:spLocks noChangeArrowheads="1"/>
              </p:cNvSpPr>
              <p:nvPr/>
            </p:nvSpPr>
            <p:spPr bwMode="auto">
              <a:xfrm>
                <a:off x="2400" y="2528"/>
                <a:ext cx="542" cy="291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>
                    <a:latin typeface="Arial" charset="0"/>
                  </a:rPr>
                  <a:t>System</a:t>
                </a:r>
              </a:p>
              <a:p>
                <a:pPr algn="ctr"/>
                <a:r>
                  <a:rPr lang="en-US" sz="1200">
                    <a:latin typeface="Arial" charset="0"/>
                  </a:rPr>
                  <a:t>Operation</a:t>
                </a:r>
                <a:endParaRPr lang="en-US" sz="1000">
                  <a:latin typeface="Arial" charset="0"/>
                </a:endParaRPr>
              </a:p>
            </p:txBody>
          </p:sp>
        </p:grpSp>
        <p:grpSp>
          <p:nvGrpSpPr>
            <p:cNvPr id="82" name="Group 54"/>
            <p:cNvGrpSpPr>
              <a:grpSpLocks/>
            </p:cNvGrpSpPr>
            <p:nvPr/>
          </p:nvGrpSpPr>
          <p:grpSpPr bwMode="auto">
            <a:xfrm>
              <a:off x="3910" y="2160"/>
              <a:ext cx="1636" cy="627"/>
              <a:chOff x="3910" y="2160"/>
              <a:chExt cx="1636" cy="627"/>
            </a:xfrm>
          </p:grpSpPr>
          <p:sp>
            <p:nvSpPr>
              <p:cNvPr id="86" name="Line 55"/>
              <p:cNvSpPr>
                <a:spLocks noChangeShapeType="1"/>
              </p:cNvSpPr>
              <p:nvPr/>
            </p:nvSpPr>
            <p:spPr bwMode="auto">
              <a:xfrm>
                <a:off x="3910" y="2160"/>
                <a:ext cx="1104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Text Box 56"/>
              <p:cNvSpPr txBox="1">
                <a:spLocks noChangeArrowheads="1"/>
              </p:cNvSpPr>
              <p:nvPr/>
            </p:nvSpPr>
            <p:spPr bwMode="auto">
              <a:xfrm>
                <a:off x="4977" y="2496"/>
                <a:ext cx="569" cy="291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200">
                    <a:latin typeface="Arial" charset="0"/>
                  </a:rPr>
                  <a:t>System</a:t>
                </a:r>
                <a:endParaRPr lang="en-US" sz="1000">
                  <a:latin typeface="Arial" charset="0"/>
                </a:endParaRPr>
              </a:p>
              <a:p>
                <a:pPr algn="ctr"/>
                <a:r>
                  <a:rPr lang="en-US" sz="1200">
                    <a:latin typeface="Arial" charset="0"/>
                  </a:rPr>
                  <a:t>Expansion</a:t>
                </a:r>
              </a:p>
            </p:txBody>
          </p:sp>
        </p:grpSp>
        <p:grpSp>
          <p:nvGrpSpPr>
            <p:cNvPr id="83" name="Group 57"/>
            <p:cNvGrpSpPr>
              <a:grpSpLocks/>
            </p:cNvGrpSpPr>
            <p:nvPr/>
          </p:nvGrpSpPr>
          <p:grpSpPr bwMode="auto">
            <a:xfrm>
              <a:off x="3382" y="1872"/>
              <a:ext cx="1066" cy="408"/>
              <a:chOff x="3382" y="1872"/>
              <a:chExt cx="1066" cy="408"/>
            </a:xfrm>
          </p:grpSpPr>
          <p:sp>
            <p:nvSpPr>
              <p:cNvPr id="84" name="Oval 58"/>
              <p:cNvSpPr>
                <a:spLocks noChangeArrowheads="1"/>
              </p:cNvSpPr>
              <p:nvPr/>
            </p:nvSpPr>
            <p:spPr bwMode="auto">
              <a:xfrm>
                <a:off x="3382" y="1924"/>
                <a:ext cx="1056" cy="327"/>
              </a:xfrm>
              <a:prstGeom prst="ellipse">
                <a:avLst/>
              </a:prstGeom>
              <a:solidFill>
                <a:srgbClr val="CCECFF"/>
              </a:solidFill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GB"/>
              </a:p>
            </p:txBody>
          </p:sp>
          <p:sp>
            <p:nvSpPr>
              <p:cNvPr id="85" name="Rectangle 59"/>
              <p:cNvSpPr>
                <a:spLocks noChangeArrowheads="1"/>
              </p:cNvSpPr>
              <p:nvPr/>
            </p:nvSpPr>
            <p:spPr bwMode="auto">
              <a:xfrm>
                <a:off x="3399" y="1872"/>
                <a:ext cx="1049" cy="4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99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square" lIns="92075" tIns="46038" rIns="92075" bIns="46038">
                <a:spAutoFit/>
              </a:bodyPr>
              <a:lstStyle/>
              <a:p>
                <a:pPr algn="ctr"/>
                <a:r>
                  <a:rPr lang="en-US" sz="1200" b="1" dirty="0">
                    <a:latin typeface="Arial" charset="0"/>
                  </a:rPr>
                  <a:t>Information through smart metering </a:t>
                </a:r>
              </a:p>
              <a:p>
                <a:pPr algn="ctr"/>
                <a:r>
                  <a:rPr lang="en-US" sz="1200" b="1" dirty="0" smtClean="0">
                    <a:latin typeface="Arial" charset="0"/>
                  </a:rPr>
                  <a:t>?</a:t>
                </a:r>
                <a:endParaRPr lang="en-US" sz="1200" b="1" dirty="0">
                  <a:latin typeface="Arial" charset="0"/>
                </a:endParaRPr>
              </a:p>
            </p:txBody>
          </p:sp>
        </p:grpSp>
      </p:grpSp>
      <p:grpSp>
        <p:nvGrpSpPr>
          <p:cNvPr id="120" name="Group 68"/>
          <p:cNvGrpSpPr>
            <a:grpSpLocks/>
          </p:cNvGrpSpPr>
          <p:nvPr/>
        </p:nvGrpSpPr>
        <p:grpSpPr bwMode="auto">
          <a:xfrm>
            <a:off x="755655" y="1916115"/>
            <a:ext cx="1223963" cy="3743325"/>
            <a:chOff x="521" y="963"/>
            <a:chExt cx="771" cy="2358"/>
          </a:xfrm>
        </p:grpSpPr>
        <p:sp>
          <p:nvSpPr>
            <p:cNvPr id="121" name="Text Box 60"/>
            <p:cNvSpPr txBox="1">
              <a:spLocks noChangeArrowheads="1"/>
            </p:cNvSpPr>
            <p:nvPr/>
          </p:nvSpPr>
          <p:spPr bwMode="auto">
            <a:xfrm>
              <a:off x="521" y="963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1">
                  <a:latin typeface="Arial" charset="0"/>
                </a:rPr>
                <a:t>Customers</a:t>
              </a:r>
            </a:p>
          </p:txBody>
        </p:sp>
        <p:sp>
          <p:nvSpPr>
            <p:cNvPr id="122" name="Text Box 61"/>
            <p:cNvSpPr txBox="1">
              <a:spLocks noChangeArrowheads="1"/>
            </p:cNvSpPr>
            <p:nvPr/>
          </p:nvSpPr>
          <p:spPr bwMode="auto">
            <a:xfrm>
              <a:off x="521" y="2115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Profiles</a:t>
              </a:r>
            </a:p>
          </p:txBody>
        </p:sp>
        <p:sp>
          <p:nvSpPr>
            <p:cNvPr id="123" name="Text Box 62"/>
            <p:cNvSpPr txBox="1">
              <a:spLocks noChangeArrowheads="1"/>
            </p:cNvSpPr>
            <p:nvPr/>
          </p:nvSpPr>
          <p:spPr bwMode="auto">
            <a:xfrm>
              <a:off x="521" y="3123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Wires</a:t>
              </a:r>
            </a:p>
          </p:txBody>
        </p:sp>
        <p:sp>
          <p:nvSpPr>
            <p:cNvPr id="124" name="Text Box 63"/>
            <p:cNvSpPr txBox="1">
              <a:spLocks noChangeArrowheads="1"/>
            </p:cNvSpPr>
            <p:nvPr/>
          </p:nvSpPr>
          <p:spPr bwMode="auto">
            <a:xfrm>
              <a:off x="521" y="1779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Readings</a:t>
              </a:r>
            </a:p>
          </p:txBody>
        </p:sp>
        <p:sp>
          <p:nvSpPr>
            <p:cNvPr id="125" name="Text Box 64"/>
            <p:cNvSpPr txBox="1">
              <a:spLocks noChangeArrowheads="1"/>
            </p:cNvSpPr>
            <p:nvPr/>
          </p:nvSpPr>
          <p:spPr bwMode="auto">
            <a:xfrm>
              <a:off x="521" y="2451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Geography</a:t>
              </a:r>
            </a:p>
          </p:txBody>
        </p:sp>
        <p:sp>
          <p:nvSpPr>
            <p:cNvPr id="126" name="Text Box 65"/>
            <p:cNvSpPr txBox="1">
              <a:spLocks noChangeArrowheads="1"/>
            </p:cNvSpPr>
            <p:nvPr/>
          </p:nvSpPr>
          <p:spPr bwMode="auto">
            <a:xfrm>
              <a:off x="525" y="1299"/>
              <a:ext cx="764" cy="330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400" b="1">
                  <a:latin typeface="Arial" charset="0"/>
                </a:rPr>
                <a:t>Accounting</a:t>
              </a:r>
            </a:p>
            <a:p>
              <a:pPr algn="ctr"/>
              <a:r>
                <a:rPr lang="en-US" sz="1400" b="1">
                  <a:latin typeface="Arial" charset="0"/>
                </a:rPr>
                <a:t>&amp; Payments</a:t>
              </a:r>
            </a:p>
          </p:txBody>
        </p:sp>
        <p:sp>
          <p:nvSpPr>
            <p:cNvPr id="127" name="Text Box 66"/>
            <p:cNvSpPr txBox="1">
              <a:spLocks noChangeArrowheads="1"/>
            </p:cNvSpPr>
            <p:nvPr/>
          </p:nvSpPr>
          <p:spPr bwMode="auto">
            <a:xfrm>
              <a:off x="521" y="2787"/>
              <a:ext cx="771" cy="198"/>
            </a:xfrm>
            <a:prstGeom prst="rect">
              <a:avLst/>
            </a:prstGeom>
            <a:solidFill>
              <a:srgbClr val="FFCCFF"/>
            </a:solidFill>
            <a:ln w="9525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r>
                <a:rPr lang="en-US" sz="1400" b="1">
                  <a:latin typeface="Arial" charset="0"/>
                </a:rPr>
                <a:t>Assets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6631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91093" y="126039"/>
            <a:ext cx="8302172" cy="480740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</a:t>
            </a:r>
            <a:r>
              <a:rPr lang="en-US" sz="3200" b="1" dirty="0" err="1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discom</a:t>
            </a:r>
            <a:r>
              <a:rPr lang="en-US" sz="32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story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68111" y="677334"/>
            <a:ext cx="8113889" cy="107244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6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Positives:</a:t>
            </a:r>
            <a:r>
              <a:rPr lang="en-US" sz="96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adapters of electronic meters for all segments. Meters with high accuracy and tamper detection capability</a:t>
            </a:r>
          </a:p>
          <a:p>
            <a:endParaRPr lang="en-US" dirty="0">
              <a:solidFill>
                <a:srgbClr val="0D0D0D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52777" y="1792109"/>
            <a:ext cx="8453779" cy="261055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 not appreciate</a:t>
            </a:r>
          </a:p>
          <a:p>
            <a:r>
              <a:rPr lang="en-US" sz="31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required  in </a:t>
            </a:r>
            <a:r>
              <a:rPr lang="en-US" sz="3100" dirty="0" err="1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discom</a:t>
            </a:r>
            <a:r>
              <a:rPr lang="en-US" sz="31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processes to convert data to business decisions</a:t>
            </a:r>
          </a:p>
          <a:p>
            <a:r>
              <a:rPr lang="en-US" sz="31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Many did not build computing and IT system and support team</a:t>
            </a:r>
          </a:p>
          <a:p>
            <a:r>
              <a:rPr lang="en-US" sz="31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power system conditions. Surges, spikes, over voltage, high temperature, poor installation</a:t>
            </a:r>
          </a:p>
          <a:p>
            <a:r>
              <a:rPr lang="en-US" sz="31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side of power theft</a:t>
            </a:r>
          </a:p>
          <a:p>
            <a:endParaRPr lang="en-US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srgbClr val="0D0D0D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0333" y="4349728"/>
            <a:ext cx="8016334" cy="6456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Lagging</a:t>
            </a:r>
            <a:r>
              <a:rPr lang="en-US" sz="24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:Moving in circles on meter data collection</a:t>
            </a: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66889" y="5108223"/>
            <a:ext cx="7662333" cy="148166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3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3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mpact</a:t>
            </a:r>
          </a:p>
          <a:p>
            <a:r>
              <a:rPr lang="en-US" sz="26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sz="26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details around the drivers and variability of energy loss</a:t>
            </a:r>
          </a:p>
          <a:p>
            <a:r>
              <a:rPr lang="en-US" sz="260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600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utcome, no real benefits out of installing electronic meters for several </a:t>
            </a:r>
            <a:r>
              <a:rPr lang="en-US" sz="2600" dirty="0" err="1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discoms</a:t>
            </a:r>
            <a:endParaRPr lang="en-US" sz="2600" dirty="0" smtClean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18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6"/>
          <p:cNvSpPr>
            <a:spLocks noGrp="1"/>
          </p:cNvSpPr>
          <p:nvPr>
            <p:ph type="title"/>
          </p:nvPr>
        </p:nvSpPr>
        <p:spPr bwMode="auto">
          <a:xfrm>
            <a:off x="533400" y="76200"/>
            <a:ext cx="8229600" cy="6096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3600" b="1" dirty="0" smtClean="0">
                <a:latin typeface="Arial" charset="0"/>
                <a:cs typeface="Arial" charset="0"/>
              </a:rPr>
              <a:t>Metering Industry </a:t>
            </a:r>
            <a:r>
              <a:rPr lang="en-US" sz="3600" b="1" dirty="0">
                <a:latin typeface="Arial" charset="0"/>
                <a:cs typeface="Arial" charset="0"/>
              </a:rPr>
              <a:t>Status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8306138"/>
              </p:ext>
            </p:extLst>
          </p:nvPr>
        </p:nvGraphicFramePr>
        <p:xfrm>
          <a:off x="152400" y="838200"/>
          <a:ext cx="8839200" cy="5105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40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11666" y="194679"/>
            <a:ext cx="8475559" cy="631091"/>
          </a:xfrm>
        </p:spPr>
        <p:txBody>
          <a:bodyPr rtlCol="0" anchor="t">
            <a:noAutofit/>
          </a:bodyPr>
          <a:lstStyle/>
          <a:p>
            <a:pPr lvl="0" algn="just"/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“What is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SMART”today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in foreseeable future</a:t>
            </a:r>
            <a:b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do we desire from a Smart meter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 bwMode="auto">
          <a:xfrm>
            <a:off x="250319" y="7000706"/>
            <a:ext cx="1887537" cy="257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400">
                <a:solidFill>
                  <a:srgbClr val="68184D"/>
                </a:solidFill>
              </a:rPr>
              <a:t>An overview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9333" y="894755"/>
            <a:ext cx="8833556" cy="352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provides desired results in quickest possible time deploying appropriate technology at affordable cost for today and tomorrow</a:t>
            </a:r>
            <a:endParaRPr lang="en-US" sz="2000" b="1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business drivers today and in foreseeable future</a:t>
            </a:r>
          </a:p>
          <a:p>
            <a:pPr marL="746125" lvl="2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Owner/Service provider  and for end user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it take to adopt and grow it . Change management issues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versus standalone equipment</a:t>
            </a:r>
          </a:p>
          <a:p>
            <a:pPr marL="288925" lvl="1" indent="-288925" algn="just" defTabSz="124460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Smart meter to AMI to smart grid Journey</a:t>
            </a:r>
            <a:endParaRPr lang="en-US" sz="2000" b="1" dirty="0">
              <a:solidFill>
                <a:srgbClr val="0D0D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779" y="4684889"/>
            <a:ext cx="890411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0D0D0D"/>
                </a:solidFill>
              </a:rPr>
              <a:t>S</a:t>
            </a:r>
            <a:r>
              <a:rPr lang="en-US" sz="2400" b="1" i="1" u="sng" dirty="0" smtClean="0">
                <a:solidFill>
                  <a:srgbClr val="0D0D0D"/>
                </a:solidFill>
              </a:rPr>
              <a:t>mart </a:t>
            </a:r>
            <a:r>
              <a:rPr lang="en-US" sz="2400" b="1" i="1" u="sng" dirty="0">
                <a:solidFill>
                  <a:srgbClr val="0D0D0D"/>
                </a:solidFill>
              </a:rPr>
              <a:t>meter </a:t>
            </a:r>
            <a:r>
              <a:rPr lang="en-US" sz="2400" b="1" dirty="0" smtClean="0">
                <a:solidFill>
                  <a:srgbClr val="0D0D0D"/>
                </a:solidFill>
              </a:rPr>
              <a:t>records </a:t>
            </a:r>
            <a:r>
              <a:rPr lang="en-US" sz="2400" b="1" dirty="0">
                <a:solidFill>
                  <a:srgbClr val="0D0D0D"/>
                </a:solidFill>
              </a:rPr>
              <a:t>consumption </a:t>
            </a:r>
            <a:r>
              <a:rPr lang="en-US" sz="2400" b="1" dirty="0" smtClean="0">
                <a:solidFill>
                  <a:srgbClr val="0D0D0D"/>
                </a:solidFill>
              </a:rPr>
              <a:t>in </a:t>
            </a:r>
            <a:r>
              <a:rPr lang="en-US" sz="2400" b="1" dirty="0">
                <a:solidFill>
                  <a:srgbClr val="0D0D0D"/>
                </a:solidFill>
              </a:rPr>
              <a:t>intervals of </a:t>
            </a:r>
            <a:r>
              <a:rPr lang="en-US" sz="2400" b="1" dirty="0" smtClean="0">
                <a:solidFill>
                  <a:srgbClr val="0D0D0D"/>
                </a:solidFill>
              </a:rPr>
              <a:t>30mins or less. communicates information </a:t>
            </a:r>
            <a:r>
              <a:rPr lang="en-US" sz="2400" b="1" dirty="0">
                <a:solidFill>
                  <a:srgbClr val="0D0D0D"/>
                </a:solidFill>
              </a:rPr>
              <a:t>at least daily back to the utility for monitoring and billing. </a:t>
            </a:r>
            <a:r>
              <a:rPr lang="en-US" sz="2400" b="1" dirty="0" smtClean="0">
                <a:solidFill>
                  <a:srgbClr val="0D0D0D"/>
                </a:solidFill>
              </a:rPr>
              <a:t>enable </a:t>
            </a:r>
            <a:r>
              <a:rPr lang="en-US" sz="2400" b="1" dirty="0">
                <a:solidFill>
                  <a:srgbClr val="0D0D0D"/>
                </a:solidFill>
              </a:rPr>
              <a:t>two-way </a:t>
            </a:r>
            <a:r>
              <a:rPr lang="en-US" sz="2400" b="1" dirty="0" smtClean="0">
                <a:solidFill>
                  <a:srgbClr val="0D0D0D"/>
                </a:solidFill>
              </a:rPr>
              <a:t>communication. Provides on line update to the user through web or in home display to help efficient energy usage and reduce bill. Sensor for smart grid..</a:t>
            </a:r>
            <a:endParaRPr lang="en-US" sz="2400" b="1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28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3072" y="628651"/>
          <a:ext cx="8776252" cy="59721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147" name="Title 1"/>
          <p:cNvSpPr>
            <a:spLocks noGrp="1"/>
          </p:cNvSpPr>
          <p:nvPr>
            <p:ph type="title"/>
          </p:nvPr>
        </p:nvSpPr>
        <p:spPr bwMode="auto">
          <a:xfrm>
            <a:off x="3446463" y="2919413"/>
            <a:ext cx="2200275" cy="13319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>
                <a:latin typeface="Arial" charset="0"/>
                <a:cs typeface="Arial" charset="0"/>
              </a:rPr>
              <a:t>Key Drivers -Smart Metering in India </a:t>
            </a:r>
          </a:p>
        </p:txBody>
      </p:sp>
    </p:spTree>
    <p:extLst>
      <p:ext uri="{BB962C8B-B14F-4D97-AF65-F5344CB8AC3E}">
        <p14:creationId xmlns:p14="http://schemas.microsoft.com/office/powerpoint/2010/main" val="222035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319315" y="140150"/>
            <a:ext cx="8302172" cy="480740"/>
          </a:xfrm>
        </p:spPr>
        <p:txBody>
          <a:bodyPr rtlCol="0" anchor="t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200" b="1" dirty="0" smtClean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Value </a:t>
            </a:r>
            <a:r>
              <a:rPr lang="en-US" sz="320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from smart meter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97556" y="649112"/>
            <a:ext cx="8805333" cy="5713052"/>
            <a:chOff x="0" y="0"/>
            <a:chExt cx="6782028" cy="3819525"/>
          </a:xfrm>
        </p:grpSpPr>
        <p:sp>
          <p:nvSpPr>
            <p:cNvPr id="4" name="Oval 3"/>
            <p:cNvSpPr/>
            <p:nvPr/>
          </p:nvSpPr>
          <p:spPr>
            <a:xfrm>
              <a:off x="2381250" y="85725"/>
              <a:ext cx="105028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Planning</a:t>
              </a:r>
              <a:endPara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2400300" y="857250"/>
              <a:ext cx="106764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Operation efficiency</a:t>
              </a:r>
              <a:endParaRPr lang="en-US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3524250" y="828675"/>
              <a:ext cx="111104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ENGG.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633300" y="1638300"/>
              <a:ext cx="937444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Revenue leakage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409950" y="1647825"/>
              <a:ext cx="1206526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Asset Management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400300" y="1647825"/>
              <a:ext cx="952500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Customer Service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495925" y="2400300"/>
              <a:ext cx="1197846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Demand Management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257675" y="2409825"/>
              <a:ext cx="118048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Field Crew Management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1038225" y="2466975"/>
              <a:ext cx="928370" cy="7042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Metering</a:t>
              </a:r>
              <a:endParaRPr lang="en-US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161925" y="2505075"/>
              <a:ext cx="815340" cy="7042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Billing</a:t>
              </a:r>
              <a:endParaRPr lang="en-US" sz="28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000250" y="0"/>
              <a:ext cx="347202" cy="32992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Adding communication and connect/ disconnect switch</a:t>
              </a:r>
              <a:endParaRPr lang="en-US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276600" y="2438400"/>
              <a:ext cx="928764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Metering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390775" y="2438400"/>
              <a:ext cx="815340" cy="7042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Billing</a:t>
              </a:r>
              <a:endPara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0" y="3390900"/>
              <a:ext cx="2152650" cy="419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Utility operations benefited </a:t>
              </a:r>
              <a:r>
                <a:rPr lang="en-US" sz="16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by Walk by reading</a:t>
              </a:r>
              <a:endPara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228850" y="3400425"/>
              <a:ext cx="4444181" cy="4191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Utility operations benefitted by adapting Smart Metering</a:t>
              </a:r>
              <a:endPara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676775" y="876300"/>
              <a:ext cx="111104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Data Analytics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495675" y="76200"/>
              <a:ext cx="111104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Smart Grid</a:t>
              </a:r>
              <a:endPara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5564740" y="1619250"/>
              <a:ext cx="1217288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Renewable Integration</a:t>
              </a:r>
              <a:endPara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4657725" y="104775"/>
              <a:ext cx="1111045" cy="70444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600" b="1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Reliability</a:t>
              </a:r>
              <a:endParaRPr lang="en-US" sz="24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378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6857</TotalTime>
  <Words>1215</Words>
  <Application>Microsoft Office PowerPoint</Application>
  <PresentationFormat>On-screen Show (4:3)</PresentationFormat>
  <Paragraphs>238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Office Theme</vt:lpstr>
      <vt:lpstr>2_Custom Design</vt:lpstr>
      <vt:lpstr>1_Custom Design</vt:lpstr>
      <vt:lpstr>Custom Design</vt:lpstr>
      <vt:lpstr>Smart Metering: To help Indian   utilities address the revenue challenge</vt:lpstr>
      <vt:lpstr>India’s energy scenario</vt:lpstr>
      <vt:lpstr>PowerPoint Presentation</vt:lpstr>
      <vt:lpstr>Info. need for distribution management </vt:lpstr>
      <vt:lpstr>Indian discom story</vt:lpstr>
      <vt:lpstr>Metering Industry Status</vt:lpstr>
      <vt:lpstr>“What is SMART”today and in foreseeable future What do we desire from a Smart meter</vt:lpstr>
      <vt:lpstr>Key Drivers -Smart Metering in India </vt:lpstr>
      <vt:lpstr>Value delivery from smart meter</vt:lpstr>
      <vt:lpstr>PowerPoint Presentation</vt:lpstr>
      <vt:lpstr>PowerPoint Presentation</vt:lpstr>
      <vt:lpstr>Smart Grid pilots experience</vt:lpstr>
      <vt:lpstr>PowerPoint Presentation</vt:lpstr>
      <vt:lpstr>Technology alone cannot solve problems</vt:lpstr>
      <vt:lpstr>World wide smart metering projects</vt:lpstr>
      <vt:lpstr>Key message</vt:lpstr>
      <vt:lpstr>IEEMA is committed to partner</vt:lpstr>
    </vt:vector>
  </TitlesOfParts>
  <Company>SecureMeters Limites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Vinay Jain</dc:creator>
  <cp:lastModifiedBy>02749</cp:lastModifiedBy>
  <cp:revision>137</cp:revision>
  <dcterms:created xsi:type="dcterms:W3CDTF">2015-12-22T07:05:52Z</dcterms:created>
  <dcterms:modified xsi:type="dcterms:W3CDTF">2016-08-16T15:44:07Z</dcterms:modified>
</cp:coreProperties>
</file>